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55"/>
  </p:notesMasterIdLst>
  <p:sldIdLst>
    <p:sldId id="261" r:id="rId3"/>
    <p:sldId id="256" r:id="rId4"/>
    <p:sldId id="257" r:id="rId5"/>
    <p:sldId id="304" r:id="rId6"/>
    <p:sldId id="306" r:id="rId7"/>
    <p:sldId id="305" r:id="rId8"/>
    <p:sldId id="307" r:id="rId9"/>
    <p:sldId id="258" r:id="rId10"/>
    <p:sldId id="259" r:id="rId11"/>
    <p:sldId id="260"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x="9144000" cy="5143500" type="screen16x9"/>
  <p:notesSz cx="6858000" cy="9144000"/>
  <p:embeddedFontLst>
    <p:embeddedFont>
      <p:font typeface="Albert Sans" pitchFamily="2" charset="0"/>
      <p:regular r:id="rId56"/>
      <p:bold r:id="rId57"/>
      <p:italic r:id="rId58"/>
      <p:boldItalic r:id="rId59"/>
    </p:embeddedFont>
    <p:embeddedFont>
      <p:font typeface="Albert Sans Light" pitchFamily="2" charset="0"/>
      <p:regular r:id="rId60"/>
      <p:italic r:id="rId61"/>
    </p:embeddedFont>
    <p:embeddedFont>
      <p:font typeface="Albert Sans Medium" pitchFamily="2" charset="0"/>
      <p:regular r:id="rId62"/>
      <p:bold r:id="rId63"/>
      <p:italic r:id="rId64"/>
      <p:boldItalic r:id="rId65"/>
    </p:embeddedFont>
    <p:embeddedFont>
      <p:font typeface="Amatic SC" panose="00000500000000000000" pitchFamily="2" charset="-79"/>
      <p:regular r:id="rId66"/>
      <p:bold r:id="rId67"/>
    </p:embeddedFont>
    <p:embeddedFont>
      <p:font typeface="DM Sans" pitchFamily="2" charset="0"/>
      <p:regular r:id="rId68"/>
      <p:bold r:id="rId69"/>
      <p:italic r:id="rId70"/>
      <p:boldItalic r:id="rId71"/>
    </p:embeddedFont>
    <p:embeddedFont>
      <p:font typeface="Nunito Light" pitchFamily="2" charset="0"/>
      <p:regular r:id="rId72"/>
      <p:italic r:id="rId73"/>
    </p:embeddedFont>
    <p:embeddedFont>
      <p:font typeface="Poppins" panose="00000500000000000000" pitchFamily="2" charset="0"/>
      <p:regular r:id="rId74"/>
      <p:bold r:id="rId75"/>
      <p:italic r:id="rId76"/>
      <p:boldItalic r:id="rId77"/>
    </p:embeddedFont>
    <p:embeddedFont>
      <p:font typeface="Proxima Nova" panose="020B0604020202020204" charset="0"/>
      <p:regular r:id="rId78"/>
      <p:bold r:id="rId79"/>
      <p:italic r:id="rId80"/>
      <p:boldItalic r:id="rId81"/>
    </p:embeddedFont>
    <p:embeddedFont>
      <p:font typeface="Proxima Nova Semibold" panose="020B0604020202020204" charset="0"/>
      <p:regular r:id="rId82"/>
      <p:bold r:id="rId83"/>
      <p:boldItalic r:id="rId84"/>
    </p:embeddedFont>
    <p:embeddedFont>
      <p:font typeface="Roboto Medium" panose="02000000000000000000" pitchFamily="2"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9A3D3B-AB70-4776-B7E8-E590FCF7FB81}">
  <a:tblStyle styleId="{BC9A3D3B-AB70-4776-B7E8-E590FCF7FB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5" d="100"/>
          <a:sy n="95" d="100"/>
        </p:scale>
        <p:origin x="1090" y="46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font" Target="fonts/font29.fntdata"/><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font" Target="fonts/font3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88" Type="http://schemas.openxmlformats.org/officeDocument/2006/relationships/font" Target="fonts/font33.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font" Target="fonts/font3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5.xml"/><Relationship Id="rId71" Type="http://schemas.openxmlformats.org/officeDocument/2006/relationships/font" Target="fonts/font16.fntdata"/><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1.fntdata"/><Relationship Id="rId87" Type="http://schemas.openxmlformats.org/officeDocument/2006/relationships/font" Target="fonts/font32.fntdata"/><Relationship Id="rId61" Type="http://schemas.openxmlformats.org/officeDocument/2006/relationships/font" Target="fonts/font6.fntdata"/><Relationship Id="rId82" Type="http://schemas.openxmlformats.org/officeDocument/2006/relationships/font" Target="fonts/font27.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33f6155f6d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dd46dd1d67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dd46dd1d67_2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dd46dd1d67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dd46dd1d67_2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dd46dd1d67_2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dd46dd1d67_2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161ca7da6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161ca7da6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17b871a42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33f6155f6d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54dda1946d_6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dd46dd1d67_2_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dd46dd1d67_2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a53f3764c0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a53f3764c0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ed9256fe6f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4dda1946d_4_2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340135a080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54dda1946d_4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dd46dd1d67_2_8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dd46dd1d67_2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7d1415e74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7d1415e7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d5260bdd85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dd46dd1d67_2_1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340135a080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340135a08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a42a0b69e4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a42a0b69e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a42a0b69e4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a42a0b69e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2a666ceb861_0_88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2a666ceb861_0_8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a666ceb861_0_88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a666ceb861_0_8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a666ceb861_0_8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a666ceb861_0_8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a666ceb861_0_88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a666ceb861_0_8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2a666ceb861_0_88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2a666ceb861_0_8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34759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2a666ceb861_0_9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2a666ceb861_0_9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2"/>
        <p:cNvGrpSpPr/>
        <p:nvPr/>
      </p:nvGrpSpPr>
      <p:grpSpPr>
        <a:xfrm>
          <a:off x="0" y="0"/>
          <a:ext cx="0" cy="0"/>
          <a:chOff x="0" y="0"/>
          <a:chExt cx="0" cy="0"/>
        </a:xfrm>
      </p:grpSpPr>
      <p:sp>
        <p:nvSpPr>
          <p:cNvPr id="3343" name="Google Shape;3343;g2a666ceb861_0_11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4" name="Google Shape;3344;g2a666ceb861_0_11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1"/>
        <p:cNvGrpSpPr/>
        <p:nvPr/>
      </p:nvGrpSpPr>
      <p:grpSpPr>
        <a:xfrm>
          <a:off x="0" y="0"/>
          <a:ext cx="0" cy="0"/>
          <a:chOff x="0" y="0"/>
          <a:chExt cx="0" cy="0"/>
        </a:xfrm>
      </p:grpSpPr>
      <p:sp>
        <p:nvSpPr>
          <p:cNvPr id="3762" name="Google Shape;3762;g2a666ceb861_0_11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3" name="Google Shape;3763;g2a666ceb861_0_11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1"/>
        <p:cNvGrpSpPr/>
        <p:nvPr/>
      </p:nvGrpSpPr>
      <p:grpSpPr>
        <a:xfrm>
          <a:off x="0" y="0"/>
          <a:ext cx="0" cy="0"/>
          <a:chOff x="0" y="0"/>
          <a:chExt cx="0" cy="0"/>
        </a:xfrm>
      </p:grpSpPr>
      <p:sp>
        <p:nvSpPr>
          <p:cNvPr id="3932" name="Google Shape;3932;g2a666ceb861_0_119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3" name="Google Shape;3933;g2a666ceb861_0_11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6"/>
        <p:cNvGrpSpPr/>
        <p:nvPr/>
      </p:nvGrpSpPr>
      <p:grpSpPr>
        <a:xfrm>
          <a:off x="0" y="0"/>
          <a:ext cx="0" cy="0"/>
          <a:chOff x="0" y="0"/>
          <a:chExt cx="0" cy="0"/>
        </a:xfrm>
      </p:grpSpPr>
      <p:sp>
        <p:nvSpPr>
          <p:cNvPr id="4337" name="Google Shape;4337;g2a666ceb861_0_12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8" name="Google Shape;4338;g2a666ceb861_0_12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6"/>
        <p:cNvGrpSpPr/>
        <p:nvPr/>
      </p:nvGrpSpPr>
      <p:grpSpPr>
        <a:xfrm>
          <a:off x="0" y="0"/>
          <a:ext cx="0" cy="0"/>
          <a:chOff x="0" y="0"/>
          <a:chExt cx="0" cy="0"/>
        </a:xfrm>
      </p:grpSpPr>
      <p:sp>
        <p:nvSpPr>
          <p:cNvPr id="4717" name="Google Shape;4717;g2a666ceb861_0_12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8" name="Google Shape;4718;g2a666ceb861_0_1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2"/>
        <p:cNvGrpSpPr/>
        <p:nvPr/>
      </p:nvGrpSpPr>
      <p:grpSpPr>
        <a:xfrm>
          <a:off x="0" y="0"/>
          <a:ext cx="0" cy="0"/>
          <a:chOff x="0" y="0"/>
          <a:chExt cx="0" cy="0"/>
        </a:xfrm>
      </p:grpSpPr>
      <p:sp>
        <p:nvSpPr>
          <p:cNvPr id="5143" name="Google Shape;5143;g2a666ceb861_0_13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4" name="Google Shape;5144;g2a666ceb861_0_13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3"/>
        <p:cNvGrpSpPr/>
        <p:nvPr/>
      </p:nvGrpSpPr>
      <p:grpSpPr>
        <a:xfrm>
          <a:off x="0" y="0"/>
          <a:ext cx="0" cy="0"/>
          <a:chOff x="0" y="0"/>
          <a:chExt cx="0" cy="0"/>
        </a:xfrm>
      </p:grpSpPr>
      <p:sp>
        <p:nvSpPr>
          <p:cNvPr id="5504" name="Google Shape;5504;g2a666ceb861_0_13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5" name="Google Shape;5505;g2a666ceb861_0_13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3"/>
        <p:cNvGrpSpPr/>
        <p:nvPr/>
      </p:nvGrpSpPr>
      <p:grpSpPr>
        <a:xfrm>
          <a:off x="0" y="0"/>
          <a:ext cx="0" cy="0"/>
          <a:chOff x="0" y="0"/>
          <a:chExt cx="0" cy="0"/>
        </a:xfrm>
      </p:grpSpPr>
      <p:sp>
        <p:nvSpPr>
          <p:cNvPr id="6014" name="Google Shape;6014;g2a666ceb861_0_140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5" name="Google Shape;6015;g2a666ceb861_0_14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3"/>
        <p:cNvGrpSpPr/>
        <p:nvPr/>
      </p:nvGrpSpPr>
      <p:grpSpPr>
        <a:xfrm>
          <a:off x="0" y="0"/>
          <a:ext cx="0" cy="0"/>
          <a:chOff x="0" y="0"/>
          <a:chExt cx="0" cy="0"/>
        </a:xfrm>
      </p:grpSpPr>
      <p:sp>
        <p:nvSpPr>
          <p:cNvPr id="6634" name="Google Shape;6634;g2a666ceb861_0_14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5" name="Google Shape;6635;g2a666ceb861_0_14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0687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7"/>
        <p:cNvGrpSpPr/>
        <p:nvPr/>
      </p:nvGrpSpPr>
      <p:grpSpPr>
        <a:xfrm>
          <a:off x="0" y="0"/>
          <a:ext cx="0" cy="0"/>
          <a:chOff x="0" y="0"/>
          <a:chExt cx="0" cy="0"/>
        </a:xfrm>
      </p:grpSpPr>
      <p:sp>
        <p:nvSpPr>
          <p:cNvPr id="7228" name="Google Shape;7228;g2a666ceb861_0_15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9" name="Google Shape;7229;g2a666ceb861_0_15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8"/>
        <p:cNvGrpSpPr/>
        <p:nvPr/>
      </p:nvGrpSpPr>
      <p:grpSpPr>
        <a:xfrm>
          <a:off x="0" y="0"/>
          <a:ext cx="0" cy="0"/>
          <a:chOff x="0" y="0"/>
          <a:chExt cx="0" cy="0"/>
        </a:xfrm>
      </p:grpSpPr>
      <p:sp>
        <p:nvSpPr>
          <p:cNvPr id="7549" name="Google Shape;7549;g2a666ceb861_0_15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0" name="Google Shape;7550;g2a666ceb861_0_15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6"/>
        <p:cNvGrpSpPr/>
        <p:nvPr/>
      </p:nvGrpSpPr>
      <p:grpSpPr>
        <a:xfrm>
          <a:off x="0" y="0"/>
          <a:ext cx="0" cy="0"/>
          <a:chOff x="0" y="0"/>
          <a:chExt cx="0" cy="0"/>
        </a:xfrm>
      </p:grpSpPr>
      <p:sp>
        <p:nvSpPr>
          <p:cNvPr id="7857" name="Google Shape;7857;g2a666ceb861_0_175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8" name="Google Shape;7858;g2a666ceb861_0_17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8735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9243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161ca7da69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529038"/>
            <a:ext cx="6919800" cy="20091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atin typeface="Poppins"/>
                <a:ea typeface="Poppins"/>
                <a:cs typeface="Poppins"/>
                <a:sym typeface="Poppi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721100"/>
            <a:ext cx="2308200" cy="734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400"/>
              <a:buNone/>
              <a:defRPr sz="1600">
                <a:solidFill>
                  <a:schemeClr val="dk1"/>
                </a:solidFill>
                <a:latin typeface="Albert Sans Medium"/>
                <a:ea typeface="Albert Sans Medium"/>
                <a:cs typeface="Albert Sans Medium"/>
                <a:sym typeface="Albert Sans Medium"/>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grpSp>
        <p:nvGrpSpPr>
          <p:cNvPr id="11" name="Google Shape;11;p2"/>
          <p:cNvGrpSpPr/>
          <p:nvPr/>
        </p:nvGrpSpPr>
        <p:grpSpPr>
          <a:xfrm>
            <a:off x="-386316" y="-769880"/>
            <a:ext cx="9276274" cy="9176905"/>
            <a:chOff x="-386316" y="-769880"/>
            <a:chExt cx="9276274" cy="9176905"/>
          </a:xfrm>
        </p:grpSpPr>
        <p:sp>
          <p:nvSpPr>
            <p:cNvPr id="12" name="Google Shape;12;p2"/>
            <p:cNvSpPr/>
            <p:nvPr/>
          </p:nvSpPr>
          <p:spPr>
            <a:xfrm>
              <a:off x="7629958" y="3058625"/>
              <a:ext cx="1260000" cy="5348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3" name="Google Shape;13;p2"/>
            <p:cNvSpPr/>
            <p:nvPr/>
          </p:nvSpPr>
          <p:spPr>
            <a:xfrm>
              <a:off x="6736200" y="3879112"/>
              <a:ext cx="1260000" cy="37074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4" name="Google Shape;14;p2"/>
            <p:cNvSpPr/>
            <p:nvPr/>
          </p:nvSpPr>
          <p:spPr>
            <a:xfrm rot="10800000">
              <a:off x="312387" y="-769880"/>
              <a:ext cx="677400" cy="1828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5" name="Google Shape;15;p2"/>
            <p:cNvSpPr/>
            <p:nvPr/>
          </p:nvSpPr>
          <p:spPr>
            <a:xfrm rot="10800000">
              <a:off x="-38477" y="-27518"/>
              <a:ext cx="698700" cy="698700"/>
            </a:xfrm>
            <a:prstGeom prst="chord">
              <a:avLst>
                <a:gd name="adj1" fmla="val 5399387"/>
                <a:gd name="adj2" fmla="val 1620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6" name="Google Shape;16;p2"/>
            <p:cNvSpPr/>
            <p:nvPr/>
          </p:nvSpPr>
          <p:spPr>
            <a:xfrm rot="10800000">
              <a:off x="-386316" y="-27518"/>
              <a:ext cx="698700" cy="698700"/>
            </a:xfrm>
            <a:prstGeom prst="chord">
              <a:avLst>
                <a:gd name="adj1" fmla="val 5399387"/>
                <a:gd name="adj2" fmla="val 16200000"/>
              </a:avLst>
            </a:prstGeom>
            <a:solidFill>
              <a:srgbClr val="F2557A">
                <a:alpha val="524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title" hasCustomPrompt="1"/>
          </p:nvPr>
        </p:nvSpPr>
        <p:spPr>
          <a:xfrm>
            <a:off x="1906200" y="1777975"/>
            <a:ext cx="5331600" cy="10398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9600"/>
              <a:buNone/>
              <a:defRPr sz="6000">
                <a:solidFill>
                  <a:schemeClr val="lt1"/>
                </a:solidFill>
              </a:defRPr>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a:r>
              <a:t>xx%</a:t>
            </a:r>
          </a:p>
        </p:txBody>
      </p:sp>
      <p:sp>
        <p:nvSpPr>
          <p:cNvPr id="66" name="Google Shape;66;p11"/>
          <p:cNvSpPr txBox="1">
            <a:spLocks noGrp="1"/>
          </p:cNvSpPr>
          <p:nvPr>
            <p:ph type="subTitle" idx="1"/>
          </p:nvPr>
        </p:nvSpPr>
        <p:spPr>
          <a:xfrm>
            <a:off x="1906200" y="3168125"/>
            <a:ext cx="53316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grpSp>
        <p:nvGrpSpPr>
          <p:cNvPr id="67" name="Google Shape;67;p11"/>
          <p:cNvGrpSpPr/>
          <p:nvPr/>
        </p:nvGrpSpPr>
        <p:grpSpPr>
          <a:xfrm>
            <a:off x="579550" y="-5059050"/>
            <a:ext cx="8158450" cy="15215050"/>
            <a:chOff x="579550" y="-5059050"/>
            <a:chExt cx="8158450" cy="15215050"/>
          </a:xfrm>
        </p:grpSpPr>
        <p:sp>
          <p:nvSpPr>
            <p:cNvPr id="68" name="Google Shape;68;p11"/>
            <p:cNvSpPr/>
            <p:nvPr/>
          </p:nvSpPr>
          <p:spPr>
            <a:xfrm flipH="1">
              <a:off x="579550" y="-5059050"/>
              <a:ext cx="1026600" cy="62973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69" name="Google Shape;69;p11"/>
            <p:cNvSpPr/>
            <p:nvPr/>
          </p:nvSpPr>
          <p:spPr>
            <a:xfrm flipH="1">
              <a:off x="7711400" y="3858700"/>
              <a:ext cx="1026600" cy="62973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1"/>
        <p:cNvGrpSpPr/>
        <p:nvPr/>
      </p:nvGrpSpPr>
      <p:grpSpPr>
        <a:xfrm>
          <a:off x="0" y="0"/>
          <a:ext cx="0" cy="0"/>
          <a:chOff x="0" y="0"/>
          <a:chExt cx="0" cy="0"/>
        </a:xfrm>
      </p:grpSpPr>
      <p:sp>
        <p:nvSpPr>
          <p:cNvPr id="72" name="Google Shape;7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13"/>
          <p:cNvSpPr txBox="1">
            <a:spLocks noGrp="1"/>
          </p:cNvSpPr>
          <p:nvPr>
            <p:ph type="subTitle" idx="1"/>
          </p:nvPr>
        </p:nvSpPr>
        <p:spPr>
          <a:xfrm>
            <a:off x="1777663" y="1761675"/>
            <a:ext cx="250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4" name="Google Shape;74;p13"/>
          <p:cNvSpPr txBox="1">
            <a:spLocks noGrp="1"/>
          </p:cNvSpPr>
          <p:nvPr>
            <p:ph type="subTitle" idx="2"/>
          </p:nvPr>
        </p:nvSpPr>
        <p:spPr>
          <a:xfrm>
            <a:off x="5757738" y="1761675"/>
            <a:ext cx="250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5" name="Google Shape;75;p13"/>
          <p:cNvSpPr txBox="1">
            <a:spLocks noGrp="1"/>
          </p:cNvSpPr>
          <p:nvPr>
            <p:ph type="subTitle" idx="3"/>
          </p:nvPr>
        </p:nvSpPr>
        <p:spPr>
          <a:xfrm>
            <a:off x="5757737" y="2793753"/>
            <a:ext cx="250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6" name="Google Shape;76;p13"/>
          <p:cNvSpPr txBox="1">
            <a:spLocks noGrp="1"/>
          </p:cNvSpPr>
          <p:nvPr>
            <p:ph type="subTitle" idx="4"/>
          </p:nvPr>
        </p:nvSpPr>
        <p:spPr>
          <a:xfrm>
            <a:off x="1777663" y="2793759"/>
            <a:ext cx="250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7" name="Google Shape;77;p13"/>
          <p:cNvSpPr txBox="1">
            <a:spLocks noGrp="1"/>
          </p:cNvSpPr>
          <p:nvPr>
            <p:ph type="title" idx="5" hasCustomPrompt="1"/>
          </p:nvPr>
        </p:nvSpPr>
        <p:spPr>
          <a:xfrm>
            <a:off x="876463" y="1480275"/>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title" idx="6" hasCustomPrompt="1"/>
          </p:nvPr>
        </p:nvSpPr>
        <p:spPr>
          <a:xfrm>
            <a:off x="4856538" y="2512350"/>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title" idx="7" hasCustomPrompt="1"/>
          </p:nvPr>
        </p:nvSpPr>
        <p:spPr>
          <a:xfrm>
            <a:off x="4856538" y="1480275"/>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8" hasCustomPrompt="1"/>
          </p:nvPr>
        </p:nvSpPr>
        <p:spPr>
          <a:xfrm>
            <a:off x="876463" y="2512350"/>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9"/>
          </p:nvPr>
        </p:nvSpPr>
        <p:spPr>
          <a:xfrm>
            <a:off x="5757737" y="3825828"/>
            <a:ext cx="250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2" name="Google Shape;82;p13"/>
          <p:cNvSpPr txBox="1">
            <a:spLocks noGrp="1"/>
          </p:cNvSpPr>
          <p:nvPr>
            <p:ph type="subTitle" idx="13"/>
          </p:nvPr>
        </p:nvSpPr>
        <p:spPr>
          <a:xfrm>
            <a:off x="1777663" y="3825825"/>
            <a:ext cx="250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3" name="Google Shape;83;p13"/>
          <p:cNvSpPr txBox="1">
            <a:spLocks noGrp="1"/>
          </p:cNvSpPr>
          <p:nvPr>
            <p:ph type="title" idx="14" hasCustomPrompt="1"/>
          </p:nvPr>
        </p:nvSpPr>
        <p:spPr>
          <a:xfrm>
            <a:off x="4856538" y="3544425"/>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15" hasCustomPrompt="1"/>
          </p:nvPr>
        </p:nvSpPr>
        <p:spPr>
          <a:xfrm>
            <a:off x="876463" y="3544425"/>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6"/>
          </p:nvPr>
        </p:nvSpPr>
        <p:spPr>
          <a:xfrm>
            <a:off x="1777662" y="1480275"/>
            <a:ext cx="2509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6" name="Google Shape;86;p13"/>
          <p:cNvSpPr txBox="1">
            <a:spLocks noGrp="1"/>
          </p:cNvSpPr>
          <p:nvPr>
            <p:ph type="subTitle" idx="17"/>
          </p:nvPr>
        </p:nvSpPr>
        <p:spPr>
          <a:xfrm>
            <a:off x="5757738" y="1480275"/>
            <a:ext cx="2509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7" name="Google Shape;87;p13"/>
          <p:cNvSpPr txBox="1">
            <a:spLocks noGrp="1"/>
          </p:cNvSpPr>
          <p:nvPr>
            <p:ph type="subTitle" idx="18"/>
          </p:nvPr>
        </p:nvSpPr>
        <p:spPr>
          <a:xfrm>
            <a:off x="5757737" y="2512350"/>
            <a:ext cx="2509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8" name="Google Shape;88;p13"/>
          <p:cNvSpPr txBox="1">
            <a:spLocks noGrp="1"/>
          </p:cNvSpPr>
          <p:nvPr>
            <p:ph type="subTitle" idx="19"/>
          </p:nvPr>
        </p:nvSpPr>
        <p:spPr>
          <a:xfrm>
            <a:off x="1777662" y="2512338"/>
            <a:ext cx="2509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9" name="Google Shape;89;p13"/>
          <p:cNvSpPr txBox="1">
            <a:spLocks noGrp="1"/>
          </p:cNvSpPr>
          <p:nvPr>
            <p:ph type="subTitle" idx="20"/>
          </p:nvPr>
        </p:nvSpPr>
        <p:spPr>
          <a:xfrm>
            <a:off x="5757737" y="3544425"/>
            <a:ext cx="2509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0" name="Google Shape;90;p13"/>
          <p:cNvSpPr txBox="1">
            <a:spLocks noGrp="1"/>
          </p:cNvSpPr>
          <p:nvPr>
            <p:ph type="subTitle" idx="21"/>
          </p:nvPr>
        </p:nvSpPr>
        <p:spPr>
          <a:xfrm>
            <a:off x="1777662" y="3544425"/>
            <a:ext cx="2509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91" name="Google Shape;91;p13"/>
          <p:cNvGrpSpPr/>
          <p:nvPr/>
        </p:nvGrpSpPr>
        <p:grpSpPr>
          <a:xfrm>
            <a:off x="-363114" y="-686855"/>
            <a:ext cx="9835298" cy="6115780"/>
            <a:chOff x="-363114" y="-686855"/>
            <a:chExt cx="9835298" cy="6115780"/>
          </a:xfrm>
        </p:grpSpPr>
        <p:sp>
          <p:nvSpPr>
            <p:cNvPr id="92" name="Google Shape;92;p13"/>
            <p:cNvSpPr/>
            <p:nvPr/>
          </p:nvSpPr>
          <p:spPr>
            <a:xfrm flipH="1">
              <a:off x="8812484" y="4331375"/>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93" name="Google Shape;93;p13"/>
            <p:cNvSpPr/>
            <p:nvPr/>
          </p:nvSpPr>
          <p:spPr>
            <a:xfrm rot="10800000" flipH="1">
              <a:off x="-173878" y="-686855"/>
              <a:ext cx="677400" cy="18285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94" name="Google Shape;94;p13"/>
            <p:cNvSpPr/>
            <p:nvPr/>
          </p:nvSpPr>
          <p:spPr>
            <a:xfrm flipH="1">
              <a:off x="-363114" y="781582"/>
              <a:ext cx="698700" cy="698700"/>
            </a:xfrm>
            <a:prstGeom prst="chord">
              <a:avLst>
                <a:gd name="adj1" fmla="val 5399387"/>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95" name="Google Shape;95;p13"/>
            <p:cNvSpPr/>
            <p:nvPr/>
          </p:nvSpPr>
          <p:spPr>
            <a:xfrm flipH="1">
              <a:off x="8812484" y="4769225"/>
              <a:ext cx="659700" cy="659700"/>
            </a:xfrm>
            <a:prstGeom prst="ellipse">
              <a:avLst/>
            </a:prstGeom>
            <a:solidFill>
              <a:srgbClr val="F2557A">
                <a:alpha val="76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1"/>
        </a:solidFill>
        <a:effectLst/>
      </p:bgPr>
    </p:bg>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2312325" y="3532875"/>
            <a:ext cx="5853600" cy="5319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000"/>
              <a:buNone/>
              <a:defRPr sz="2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8" name="Google Shape;98;p14"/>
          <p:cNvSpPr txBox="1">
            <a:spLocks noGrp="1"/>
          </p:cNvSpPr>
          <p:nvPr>
            <p:ph type="subTitle" idx="1"/>
          </p:nvPr>
        </p:nvSpPr>
        <p:spPr>
          <a:xfrm>
            <a:off x="2312275" y="1078725"/>
            <a:ext cx="58536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solidFill>
                  <a:schemeClr val="lt1"/>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99" name="Google Shape;99;p14"/>
          <p:cNvGrpSpPr/>
          <p:nvPr/>
        </p:nvGrpSpPr>
        <p:grpSpPr>
          <a:xfrm>
            <a:off x="-3284446" y="334071"/>
            <a:ext cx="5348400" cy="2153758"/>
            <a:chOff x="-3284446" y="334071"/>
            <a:chExt cx="5348400" cy="2153758"/>
          </a:xfrm>
        </p:grpSpPr>
        <p:sp>
          <p:nvSpPr>
            <p:cNvPr id="100" name="Google Shape;100;p14"/>
            <p:cNvSpPr/>
            <p:nvPr/>
          </p:nvSpPr>
          <p:spPr>
            <a:xfrm rot="5400000" flipH="1">
              <a:off x="1474729" y="1719229"/>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1" name="Google Shape;101;p14"/>
            <p:cNvSpPr/>
            <p:nvPr/>
          </p:nvSpPr>
          <p:spPr>
            <a:xfrm rot="5400000" flipH="1">
              <a:off x="-1240246" y="-1710129"/>
              <a:ext cx="1260000" cy="53484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2" name="Google Shape;102;p14"/>
            <p:cNvSpPr/>
            <p:nvPr/>
          </p:nvSpPr>
          <p:spPr>
            <a:xfrm rot="5400000" flipH="1">
              <a:off x="-1240233" y="4129"/>
              <a:ext cx="1260000" cy="37074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720000" y="1276938"/>
            <a:ext cx="3708000" cy="147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5" name="Google Shape;105;p15"/>
          <p:cNvSpPr txBox="1">
            <a:spLocks noGrp="1"/>
          </p:cNvSpPr>
          <p:nvPr>
            <p:ph type="subTitle" idx="1"/>
          </p:nvPr>
        </p:nvSpPr>
        <p:spPr>
          <a:xfrm>
            <a:off x="720000" y="2750263"/>
            <a:ext cx="37080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5"/>
          <p:cNvSpPr>
            <a:spLocks noGrp="1"/>
          </p:cNvSpPr>
          <p:nvPr>
            <p:ph type="pic" idx="2"/>
          </p:nvPr>
        </p:nvSpPr>
        <p:spPr>
          <a:xfrm>
            <a:off x="5273100" y="533863"/>
            <a:ext cx="2910000" cy="4075800"/>
          </a:xfrm>
          <a:prstGeom prst="roundRect">
            <a:avLst>
              <a:gd name="adj" fmla="val 16667"/>
            </a:avLst>
          </a:prstGeom>
          <a:noFill/>
          <a:ln>
            <a:noFill/>
          </a:ln>
        </p:spPr>
      </p:sp>
      <p:grpSp>
        <p:nvGrpSpPr>
          <p:cNvPr id="107" name="Google Shape;107;p15"/>
          <p:cNvGrpSpPr/>
          <p:nvPr/>
        </p:nvGrpSpPr>
        <p:grpSpPr>
          <a:xfrm>
            <a:off x="-1050200" y="3866575"/>
            <a:ext cx="1931825" cy="6297300"/>
            <a:chOff x="-1050200" y="3866575"/>
            <a:chExt cx="1931825" cy="6297300"/>
          </a:xfrm>
        </p:grpSpPr>
        <p:sp>
          <p:nvSpPr>
            <p:cNvPr id="108" name="Google Shape;108;p15"/>
            <p:cNvSpPr/>
            <p:nvPr/>
          </p:nvSpPr>
          <p:spPr>
            <a:xfrm rot="10800000" flipH="1">
              <a:off x="-1050200" y="3866575"/>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9" name="Google Shape;109;p15"/>
            <p:cNvSpPr/>
            <p:nvPr/>
          </p:nvSpPr>
          <p:spPr>
            <a:xfrm rot="10800000" flipH="1">
              <a:off x="211725" y="4650500"/>
              <a:ext cx="669900" cy="66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720000" y="1686150"/>
            <a:ext cx="3053100" cy="657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 name="Google Shape;112;p16"/>
          <p:cNvSpPr txBox="1">
            <a:spLocks noGrp="1"/>
          </p:cNvSpPr>
          <p:nvPr>
            <p:ph type="subTitle" idx="1"/>
          </p:nvPr>
        </p:nvSpPr>
        <p:spPr>
          <a:xfrm>
            <a:off x="720000" y="2292150"/>
            <a:ext cx="3053100" cy="116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3" name="Google Shape;113;p16"/>
          <p:cNvGrpSpPr/>
          <p:nvPr/>
        </p:nvGrpSpPr>
        <p:grpSpPr>
          <a:xfrm>
            <a:off x="-107150" y="-5035775"/>
            <a:ext cx="9299250" cy="15215050"/>
            <a:chOff x="-107150" y="-5059050"/>
            <a:chExt cx="9299250" cy="15215050"/>
          </a:xfrm>
        </p:grpSpPr>
        <p:sp>
          <p:nvSpPr>
            <p:cNvPr id="114" name="Google Shape;114;p16"/>
            <p:cNvSpPr/>
            <p:nvPr/>
          </p:nvSpPr>
          <p:spPr>
            <a:xfrm flipH="1">
              <a:off x="-107150" y="-5059050"/>
              <a:ext cx="1026600" cy="62973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15" name="Google Shape;115;p16"/>
            <p:cNvSpPr/>
            <p:nvPr/>
          </p:nvSpPr>
          <p:spPr>
            <a:xfrm flipH="1">
              <a:off x="8165500" y="3858700"/>
              <a:ext cx="1026600" cy="62973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116" name="Google Shape;116;p16"/>
          <p:cNvSpPr/>
          <p:nvPr/>
        </p:nvSpPr>
        <p:spPr>
          <a:xfrm rot="10800000" flipH="1">
            <a:off x="8430770" y="3055949"/>
            <a:ext cx="874500" cy="25731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 name="Google Shape;119;p17"/>
          <p:cNvSpPr txBox="1">
            <a:spLocks noGrp="1"/>
          </p:cNvSpPr>
          <p:nvPr>
            <p:ph type="body" idx="1"/>
          </p:nvPr>
        </p:nvSpPr>
        <p:spPr>
          <a:xfrm>
            <a:off x="720000" y="1215750"/>
            <a:ext cx="7704000" cy="10569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Font typeface="Albert Sans Light"/>
              <a:buChar char="●"/>
              <a:defRPr/>
            </a:lvl1pPr>
            <a:lvl2pPr marL="914400" lvl="1" indent="-304800" rtl="0">
              <a:spcBef>
                <a:spcPts val="0"/>
              </a:spcBef>
              <a:spcAft>
                <a:spcPts val="0"/>
              </a:spcAft>
              <a:buSzPts val="1200"/>
              <a:buFont typeface="Nunito Light"/>
              <a:buChar char="○"/>
              <a:defRPr/>
            </a:lvl2pPr>
            <a:lvl3pPr marL="1371600" lvl="2" indent="-304800" rtl="0">
              <a:lnSpc>
                <a:spcPct val="115000"/>
              </a:lnSpc>
              <a:spcBef>
                <a:spcPts val="0"/>
              </a:spcBef>
              <a:spcAft>
                <a:spcPts val="0"/>
              </a:spcAft>
              <a:buClr>
                <a:srgbClr val="FFC800"/>
              </a:buClr>
              <a:buSzPts val="1200"/>
              <a:buFont typeface="Nunito Light"/>
              <a:buChar char="■"/>
              <a:defRPr/>
            </a:lvl3pPr>
            <a:lvl4pPr marL="1828800" lvl="3" indent="-304800" rtl="0">
              <a:lnSpc>
                <a:spcPct val="115000"/>
              </a:lnSpc>
              <a:spcBef>
                <a:spcPts val="0"/>
              </a:spcBef>
              <a:spcAft>
                <a:spcPts val="0"/>
              </a:spcAft>
              <a:buClr>
                <a:srgbClr val="FFC800"/>
              </a:buClr>
              <a:buSzPts val="1200"/>
              <a:buFont typeface="Nunito Light"/>
              <a:buChar char="●"/>
              <a:defRPr/>
            </a:lvl4pPr>
            <a:lvl5pPr marL="2286000" lvl="4" indent="-304800" rtl="0">
              <a:lnSpc>
                <a:spcPct val="115000"/>
              </a:lnSpc>
              <a:spcBef>
                <a:spcPts val="0"/>
              </a:spcBef>
              <a:spcAft>
                <a:spcPts val="0"/>
              </a:spcAft>
              <a:buClr>
                <a:srgbClr val="434343"/>
              </a:buClr>
              <a:buSzPts val="1200"/>
              <a:buFont typeface="Nunito Light"/>
              <a:buChar char="○"/>
              <a:defRPr/>
            </a:lvl5pPr>
            <a:lvl6pPr marL="2743200" lvl="5" indent="-304800" rtl="0">
              <a:lnSpc>
                <a:spcPct val="115000"/>
              </a:lnSpc>
              <a:spcBef>
                <a:spcPts val="0"/>
              </a:spcBef>
              <a:spcAft>
                <a:spcPts val="0"/>
              </a:spcAft>
              <a:buClr>
                <a:srgbClr val="434343"/>
              </a:buClr>
              <a:buSzPts val="1200"/>
              <a:buFont typeface="Nunito Light"/>
              <a:buChar char="■"/>
              <a:defRPr/>
            </a:lvl6pPr>
            <a:lvl7pPr marL="3200400" lvl="6" indent="-304800" rtl="0">
              <a:lnSpc>
                <a:spcPct val="115000"/>
              </a:lnSpc>
              <a:spcBef>
                <a:spcPts val="0"/>
              </a:spcBef>
              <a:spcAft>
                <a:spcPts val="0"/>
              </a:spcAft>
              <a:buClr>
                <a:srgbClr val="434343"/>
              </a:buClr>
              <a:buSzPts val="1200"/>
              <a:buFont typeface="Nunito Light"/>
              <a:buChar char="●"/>
              <a:defRPr/>
            </a:lvl7pPr>
            <a:lvl8pPr marL="3657600" lvl="7" indent="-304800" rtl="0">
              <a:lnSpc>
                <a:spcPct val="115000"/>
              </a:lnSpc>
              <a:spcBef>
                <a:spcPts val="0"/>
              </a:spcBef>
              <a:spcAft>
                <a:spcPts val="0"/>
              </a:spcAft>
              <a:buClr>
                <a:srgbClr val="434343"/>
              </a:buClr>
              <a:buSzPts val="1200"/>
              <a:buFont typeface="Nunito Light"/>
              <a:buChar char="○"/>
              <a:defRPr/>
            </a:lvl8pPr>
            <a:lvl9pPr marL="4114800" lvl="8" indent="-304800" rtl="0">
              <a:lnSpc>
                <a:spcPct val="115000"/>
              </a:lnSpc>
              <a:spcBef>
                <a:spcPts val="0"/>
              </a:spcBef>
              <a:spcAft>
                <a:spcPts val="0"/>
              </a:spcAft>
              <a:buClr>
                <a:srgbClr val="434343"/>
              </a:buClr>
              <a:buSzPts val="1200"/>
              <a:buFont typeface="Nunito Light"/>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1746175" y="445025"/>
            <a:ext cx="6684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 name="Google Shape;122;p18"/>
          <p:cNvSpPr txBox="1">
            <a:spLocks noGrp="1"/>
          </p:cNvSpPr>
          <p:nvPr>
            <p:ph type="body" idx="1"/>
          </p:nvPr>
        </p:nvSpPr>
        <p:spPr>
          <a:xfrm>
            <a:off x="1746175" y="1215750"/>
            <a:ext cx="6684600" cy="339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123" name="Google Shape;123;p18"/>
          <p:cNvGrpSpPr/>
          <p:nvPr/>
        </p:nvGrpSpPr>
        <p:grpSpPr>
          <a:xfrm flipH="1">
            <a:off x="-1230850" y="2160950"/>
            <a:ext cx="2479800" cy="6297300"/>
            <a:chOff x="6564450" y="1268000"/>
            <a:chExt cx="2479800" cy="6297300"/>
          </a:xfrm>
        </p:grpSpPr>
        <p:sp>
          <p:nvSpPr>
            <p:cNvPr id="124" name="Google Shape;124;p18"/>
            <p:cNvSpPr/>
            <p:nvPr/>
          </p:nvSpPr>
          <p:spPr>
            <a:xfrm>
              <a:off x="7417650"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25" name="Google Shape;125;p18"/>
            <p:cNvSpPr/>
            <p:nvPr/>
          </p:nvSpPr>
          <p:spPr>
            <a:xfrm>
              <a:off x="6564450" y="2822300"/>
              <a:ext cx="1071600" cy="4365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26" name="Google Shape;126;p18"/>
            <p:cNvSpPr/>
            <p:nvPr/>
          </p:nvSpPr>
          <p:spPr>
            <a:xfrm>
              <a:off x="6890850" y="2109800"/>
              <a:ext cx="418800" cy="4188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1721750" y="445025"/>
            <a:ext cx="5700300" cy="109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9" name="Google Shape;129;p19"/>
          <p:cNvGrpSpPr/>
          <p:nvPr/>
        </p:nvGrpSpPr>
        <p:grpSpPr>
          <a:xfrm>
            <a:off x="-107146" y="-909126"/>
            <a:ext cx="9417818" cy="8992626"/>
            <a:chOff x="-107146" y="-909126"/>
            <a:chExt cx="9417818" cy="8992626"/>
          </a:xfrm>
        </p:grpSpPr>
        <p:sp>
          <p:nvSpPr>
            <p:cNvPr id="130" name="Google Shape;130;p19"/>
            <p:cNvSpPr/>
            <p:nvPr/>
          </p:nvSpPr>
          <p:spPr>
            <a:xfrm rot="10800000" flipH="1">
              <a:off x="8519272" y="3954900"/>
              <a:ext cx="791400" cy="4128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31" name="Google Shape;131;p19"/>
            <p:cNvSpPr/>
            <p:nvPr/>
          </p:nvSpPr>
          <p:spPr>
            <a:xfrm rot="10800000" flipH="1">
              <a:off x="7958000" y="4588140"/>
              <a:ext cx="791400" cy="2862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32" name="Google Shape;132;p19"/>
            <p:cNvGrpSpPr/>
            <p:nvPr/>
          </p:nvGrpSpPr>
          <p:grpSpPr>
            <a:xfrm rot="5400000">
              <a:off x="-544100" y="-472171"/>
              <a:ext cx="1828500" cy="954591"/>
              <a:chOff x="-1253563" y="3992679"/>
              <a:chExt cx="1828500" cy="954591"/>
            </a:xfrm>
          </p:grpSpPr>
          <p:sp>
            <p:nvSpPr>
              <p:cNvPr id="133" name="Google Shape;133;p19"/>
              <p:cNvSpPr/>
              <p:nvPr/>
            </p:nvSpPr>
            <p:spPr>
              <a:xfrm rot="5400000" flipH="1">
                <a:off x="-119071" y="3992679"/>
                <a:ext cx="277200" cy="277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34" name="Google Shape;134;p19"/>
              <p:cNvSpPr/>
              <p:nvPr/>
            </p:nvSpPr>
            <p:spPr>
              <a:xfrm rot="5400000">
                <a:off x="-678013" y="3694320"/>
                <a:ext cx="677400" cy="18285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137" name="Google Shape;137;p20"/>
          <p:cNvGrpSpPr/>
          <p:nvPr/>
        </p:nvGrpSpPr>
        <p:grpSpPr>
          <a:xfrm flipH="1">
            <a:off x="-822466" y="-3825506"/>
            <a:ext cx="9983475" cy="8969006"/>
            <a:chOff x="-22300" y="-3825506"/>
            <a:chExt cx="9983475" cy="8969006"/>
          </a:xfrm>
        </p:grpSpPr>
        <p:sp>
          <p:nvSpPr>
            <p:cNvPr id="138" name="Google Shape;138;p20"/>
            <p:cNvSpPr/>
            <p:nvPr/>
          </p:nvSpPr>
          <p:spPr>
            <a:xfrm flipH="1">
              <a:off x="8312375" y="-678400"/>
              <a:ext cx="1648800" cy="164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39" name="Google Shape;139;p20"/>
            <p:cNvSpPr/>
            <p:nvPr/>
          </p:nvSpPr>
          <p:spPr>
            <a:xfrm rot="5400000" flipH="1">
              <a:off x="-27100" y="4612200"/>
              <a:ext cx="536100" cy="5265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40" name="Google Shape;140;p20"/>
            <p:cNvSpPr/>
            <p:nvPr/>
          </p:nvSpPr>
          <p:spPr>
            <a:xfrm flipH="1">
              <a:off x="171200" y="4469010"/>
              <a:ext cx="526500" cy="526500"/>
            </a:xfrm>
            <a:prstGeom prst="ellipse">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41" name="Google Shape;141;p20"/>
            <p:cNvSpPr/>
            <p:nvPr/>
          </p:nvSpPr>
          <p:spPr>
            <a:xfrm>
              <a:off x="7819550" y="-3825506"/>
              <a:ext cx="1483500" cy="4365000"/>
            </a:xfrm>
            <a:prstGeom prst="roundRect">
              <a:avLst>
                <a:gd name="adj" fmla="val 50000"/>
              </a:avLst>
            </a:prstGeom>
            <a:solidFill>
              <a:srgbClr val="F6F6F6">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713225" y="2271750"/>
            <a:ext cx="33183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8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13225" y="1267988"/>
            <a:ext cx="1324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713225" y="3356325"/>
            <a:ext cx="33183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144" name="Google Shape;144;p21"/>
          <p:cNvGrpSpPr/>
          <p:nvPr/>
        </p:nvGrpSpPr>
        <p:grpSpPr>
          <a:xfrm>
            <a:off x="-107146" y="-909126"/>
            <a:ext cx="9417818" cy="8992626"/>
            <a:chOff x="-107146" y="-909126"/>
            <a:chExt cx="9417818" cy="8992626"/>
          </a:xfrm>
        </p:grpSpPr>
        <p:sp>
          <p:nvSpPr>
            <p:cNvPr id="145" name="Google Shape;145;p21"/>
            <p:cNvSpPr/>
            <p:nvPr/>
          </p:nvSpPr>
          <p:spPr>
            <a:xfrm rot="10800000" flipH="1">
              <a:off x="8519272" y="3954900"/>
              <a:ext cx="791400" cy="4128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46" name="Google Shape;146;p21"/>
            <p:cNvSpPr/>
            <p:nvPr/>
          </p:nvSpPr>
          <p:spPr>
            <a:xfrm rot="10800000" flipH="1">
              <a:off x="7958000" y="4588140"/>
              <a:ext cx="791400" cy="2862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47" name="Google Shape;147;p21"/>
            <p:cNvGrpSpPr/>
            <p:nvPr/>
          </p:nvGrpSpPr>
          <p:grpSpPr>
            <a:xfrm rot="5400000">
              <a:off x="-544100" y="-472171"/>
              <a:ext cx="1828500" cy="954591"/>
              <a:chOff x="-1253563" y="3992679"/>
              <a:chExt cx="1828500" cy="954591"/>
            </a:xfrm>
          </p:grpSpPr>
          <p:sp>
            <p:nvSpPr>
              <p:cNvPr id="148" name="Google Shape;148;p21"/>
              <p:cNvSpPr/>
              <p:nvPr/>
            </p:nvSpPr>
            <p:spPr>
              <a:xfrm rot="5400000" flipH="1">
                <a:off x="-119071" y="3992679"/>
                <a:ext cx="277200" cy="277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49" name="Google Shape;149;p21"/>
              <p:cNvSpPr/>
              <p:nvPr/>
            </p:nvSpPr>
            <p:spPr>
              <a:xfrm rot="5400000">
                <a:off x="-678013" y="3694320"/>
                <a:ext cx="677400" cy="18285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2" name="Google Shape;152;p22"/>
          <p:cNvSpPr txBox="1">
            <a:spLocks noGrp="1"/>
          </p:cNvSpPr>
          <p:nvPr>
            <p:ph type="subTitle" idx="1"/>
          </p:nvPr>
        </p:nvSpPr>
        <p:spPr>
          <a:xfrm>
            <a:off x="3099859" y="1710975"/>
            <a:ext cx="361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3" name="Google Shape;153;p22"/>
          <p:cNvSpPr txBox="1">
            <a:spLocks noGrp="1"/>
          </p:cNvSpPr>
          <p:nvPr>
            <p:ph type="subTitle" idx="2"/>
          </p:nvPr>
        </p:nvSpPr>
        <p:spPr>
          <a:xfrm>
            <a:off x="3099859" y="3946825"/>
            <a:ext cx="361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4" name="Google Shape;154;p22"/>
          <p:cNvSpPr txBox="1">
            <a:spLocks noGrp="1"/>
          </p:cNvSpPr>
          <p:nvPr>
            <p:ph type="subTitle" idx="3"/>
          </p:nvPr>
        </p:nvSpPr>
        <p:spPr>
          <a:xfrm>
            <a:off x="3099859" y="2828900"/>
            <a:ext cx="361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5" name="Google Shape;155;p22"/>
          <p:cNvSpPr txBox="1">
            <a:spLocks noGrp="1"/>
          </p:cNvSpPr>
          <p:nvPr>
            <p:ph type="subTitle" idx="4"/>
          </p:nvPr>
        </p:nvSpPr>
        <p:spPr>
          <a:xfrm>
            <a:off x="3099859" y="1324575"/>
            <a:ext cx="3619800" cy="5235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600"/>
              <a:buFont typeface="DM Sans"/>
              <a:buNone/>
              <a:defRPr sz="2600" b="1">
                <a:latin typeface="DM Sans"/>
                <a:ea typeface="DM Sans"/>
                <a:cs typeface="DM Sans"/>
                <a:sym typeface="DM Sans"/>
              </a:defRPr>
            </a:lvl2pPr>
            <a:lvl3pPr lvl="2" algn="ctr" rtl="0">
              <a:lnSpc>
                <a:spcPct val="115000"/>
              </a:lnSpc>
              <a:spcBef>
                <a:spcPts val="0"/>
              </a:spcBef>
              <a:spcAft>
                <a:spcPts val="0"/>
              </a:spcAft>
              <a:buSzPts val="2600"/>
              <a:buFont typeface="DM Sans"/>
              <a:buNone/>
              <a:defRPr sz="2600" b="1">
                <a:latin typeface="DM Sans"/>
                <a:ea typeface="DM Sans"/>
                <a:cs typeface="DM Sans"/>
                <a:sym typeface="DM Sans"/>
              </a:defRPr>
            </a:lvl3pPr>
            <a:lvl4pPr lvl="3" algn="ctr" rtl="0">
              <a:lnSpc>
                <a:spcPct val="115000"/>
              </a:lnSpc>
              <a:spcBef>
                <a:spcPts val="0"/>
              </a:spcBef>
              <a:spcAft>
                <a:spcPts val="0"/>
              </a:spcAft>
              <a:buSzPts val="2600"/>
              <a:buFont typeface="DM Sans"/>
              <a:buNone/>
              <a:defRPr sz="2600" b="1">
                <a:latin typeface="DM Sans"/>
                <a:ea typeface="DM Sans"/>
                <a:cs typeface="DM Sans"/>
                <a:sym typeface="DM Sans"/>
              </a:defRPr>
            </a:lvl4pPr>
            <a:lvl5pPr lvl="4" algn="ctr" rtl="0">
              <a:lnSpc>
                <a:spcPct val="115000"/>
              </a:lnSpc>
              <a:spcBef>
                <a:spcPts val="0"/>
              </a:spcBef>
              <a:spcAft>
                <a:spcPts val="0"/>
              </a:spcAft>
              <a:buSzPts val="2600"/>
              <a:buFont typeface="DM Sans"/>
              <a:buNone/>
              <a:defRPr sz="2600" b="1">
                <a:latin typeface="DM Sans"/>
                <a:ea typeface="DM Sans"/>
                <a:cs typeface="DM Sans"/>
                <a:sym typeface="DM Sans"/>
              </a:defRPr>
            </a:lvl5pPr>
            <a:lvl6pPr lvl="5" algn="ctr" rtl="0">
              <a:lnSpc>
                <a:spcPct val="115000"/>
              </a:lnSpc>
              <a:spcBef>
                <a:spcPts val="0"/>
              </a:spcBef>
              <a:spcAft>
                <a:spcPts val="0"/>
              </a:spcAft>
              <a:buSzPts val="2600"/>
              <a:buFont typeface="DM Sans"/>
              <a:buNone/>
              <a:defRPr sz="2600" b="1">
                <a:latin typeface="DM Sans"/>
                <a:ea typeface="DM Sans"/>
                <a:cs typeface="DM Sans"/>
                <a:sym typeface="DM Sans"/>
              </a:defRPr>
            </a:lvl6pPr>
            <a:lvl7pPr lvl="6" algn="ctr" rtl="0">
              <a:lnSpc>
                <a:spcPct val="115000"/>
              </a:lnSpc>
              <a:spcBef>
                <a:spcPts val="0"/>
              </a:spcBef>
              <a:spcAft>
                <a:spcPts val="0"/>
              </a:spcAft>
              <a:buSzPts val="2600"/>
              <a:buFont typeface="DM Sans"/>
              <a:buNone/>
              <a:defRPr sz="2600" b="1">
                <a:latin typeface="DM Sans"/>
                <a:ea typeface="DM Sans"/>
                <a:cs typeface="DM Sans"/>
                <a:sym typeface="DM Sans"/>
              </a:defRPr>
            </a:lvl7pPr>
            <a:lvl8pPr lvl="7" algn="ctr" rtl="0">
              <a:lnSpc>
                <a:spcPct val="115000"/>
              </a:lnSpc>
              <a:spcBef>
                <a:spcPts val="0"/>
              </a:spcBef>
              <a:spcAft>
                <a:spcPts val="0"/>
              </a:spcAft>
              <a:buSzPts val="2600"/>
              <a:buFont typeface="DM Sans"/>
              <a:buNone/>
              <a:defRPr sz="2600" b="1">
                <a:latin typeface="DM Sans"/>
                <a:ea typeface="DM Sans"/>
                <a:cs typeface="DM Sans"/>
                <a:sym typeface="DM Sans"/>
              </a:defRPr>
            </a:lvl8pPr>
            <a:lvl9pPr lvl="8" algn="ctr"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sp>
        <p:nvSpPr>
          <p:cNvPr id="156" name="Google Shape;156;p22"/>
          <p:cNvSpPr txBox="1">
            <a:spLocks noGrp="1"/>
          </p:cNvSpPr>
          <p:nvPr>
            <p:ph type="subTitle" idx="5"/>
          </p:nvPr>
        </p:nvSpPr>
        <p:spPr>
          <a:xfrm>
            <a:off x="3099859" y="3560425"/>
            <a:ext cx="3619800" cy="5235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600"/>
              <a:buFont typeface="DM Sans"/>
              <a:buNone/>
              <a:defRPr sz="2600" b="1">
                <a:latin typeface="DM Sans"/>
                <a:ea typeface="DM Sans"/>
                <a:cs typeface="DM Sans"/>
                <a:sym typeface="DM Sans"/>
              </a:defRPr>
            </a:lvl2pPr>
            <a:lvl3pPr lvl="2" algn="ctr" rtl="0">
              <a:lnSpc>
                <a:spcPct val="115000"/>
              </a:lnSpc>
              <a:spcBef>
                <a:spcPts val="0"/>
              </a:spcBef>
              <a:spcAft>
                <a:spcPts val="0"/>
              </a:spcAft>
              <a:buSzPts val="2600"/>
              <a:buFont typeface="DM Sans"/>
              <a:buNone/>
              <a:defRPr sz="2600" b="1">
                <a:latin typeface="DM Sans"/>
                <a:ea typeface="DM Sans"/>
                <a:cs typeface="DM Sans"/>
                <a:sym typeface="DM Sans"/>
              </a:defRPr>
            </a:lvl3pPr>
            <a:lvl4pPr lvl="3" algn="ctr" rtl="0">
              <a:lnSpc>
                <a:spcPct val="115000"/>
              </a:lnSpc>
              <a:spcBef>
                <a:spcPts val="0"/>
              </a:spcBef>
              <a:spcAft>
                <a:spcPts val="0"/>
              </a:spcAft>
              <a:buSzPts val="2600"/>
              <a:buFont typeface="DM Sans"/>
              <a:buNone/>
              <a:defRPr sz="2600" b="1">
                <a:latin typeface="DM Sans"/>
                <a:ea typeface="DM Sans"/>
                <a:cs typeface="DM Sans"/>
                <a:sym typeface="DM Sans"/>
              </a:defRPr>
            </a:lvl4pPr>
            <a:lvl5pPr lvl="4" algn="ctr" rtl="0">
              <a:lnSpc>
                <a:spcPct val="115000"/>
              </a:lnSpc>
              <a:spcBef>
                <a:spcPts val="0"/>
              </a:spcBef>
              <a:spcAft>
                <a:spcPts val="0"/>
              </a:spcAft>
              <a:buSzPts val="2600"/>
              <a:buFont typeface="DM Sans"/>
              <a:buNone/>
              <a:defRPr sz="2600" b="1">
                <a:latin typeface="DM Sans"/>
                <a:ea typeface="DM Sans"/>
                <a:cs typeface="DM Sans"/>
                <a:sym typeface="DM Sans"/>
              </a:defRPr>
            </a:lvl5pPr>
            <a:lvl6pPr lvl="5" algn="ctr" rtl="0">
              <a:lnSpc>
                <a:spcPct val="115000"/>
              </a:lnSpc>
              <a:spcBef>
                <a:spcPts val="0"/>
              </a:spcBef>
              <a:spcAft>
                <a:spcPts val="0"/>
              </a:spcAft>
              <a:buSzPts val="2600"/>
              <a:buFont typeface="DM Sans"/>
              <a:buNone/>
              <a:defRPr sz="2600" b="1">
                <a:latin typeface="DM Sans"/>
                <a:ea typeface="DM Sans"/>
                <a:cs typeface="DM Sans"/>
                <a:sym typeface="DM Sans"/>
              </a:defRPr>
            </a:lvl6pPr>
            <a:lvl7pPr lvl="6" algn="ctr" rtl="0">
              <a:lnSpc>
                <a:spcPct val="115000"/>
              </a:lnSpc>
              <a:spcBef>
                <a:spcPts val="0"/>
              </a:spcBef>
              <a:spcAft>
                <a:spcPts val="0"/>
              </a:spcAft>
              <a:buSzPts val="2600"/>
              <a:buFont typeface="DM Sans"/>
              <a:buNone/>
              <a:defRPr sz="2600" b="1">
                <a:latin typeface="DM Sans"/>
                <a:ea typeface="DM Sans"/>
                <a:cs typeface="DM Sans"/>
                <a:sym typeface="DM Sans"/>
              </a:defRPr>
            </a:lvl7pPr>
            <a:lvl8pPr lvl="7" algn="ctr" rtl="0">
              <a:lnSpc>
                <a:spcPct val="115000"/>
              </a:lnSpc>
              <a:spcBef>
                <a:spcPts val="0"/>
              </a:spcBef>
              <a:spcAft>
                <a:spcPts val="0"/>
              </a:spcAft>
              <a:buSzPts val="2600"/>
              <a:buFont typeface="DM Sans"/>
              <a:buNone/>
              <a:defRPr sz="2600" b="1">
                <a:latin typeface="DM Sans"/>
                <a:ea typeface="DM Sans"/>
                <a:cs typeface="DM Sans"/>
                <a:sym typeface="DM Sans"/>
              </a:defRPr>
            </a:lvl8pPr>
            <a:lvl9pPr lvl="8" algn="ctr"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sp>
        <p:nvSpPr>
          <p:cNvPr id="157" name="Google Shape;157;p22"/>
          <p:cNvSpPr txBox="1">
            <a:spLocks noGrp="1"/>
          </p:cNvSpPr>
          <p:nvPr>
            <p:ph type="subTitle" idx="6"/>
          </p:nvPr>
        </p:nvSpPr>
        <p:spPr>
          <a:xfrm>
            <a:off x="3099859" y="2442500"/>
            <a:ext cx="3619800" cy="5235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600"/>
              <a:buFont typeface="DM Sans"/>
              <a:buNone/>
              <a:defRPr sz="2600" b="1">
                <a:latin typeface="DM Sans"/>
                <a:ea typeface="DM Sans"/>
                <a:cs typeface="DM Sans"/>
                <a:sym typeface="DM Sans"/>
              </a:defRPr>
            </a:lvl2pPr>
            <a:lvl3pPr lvl="2" algn="ctr" rtl="0">
              <a:lnSpc>
                <a:spcPct val="115000"/>
              </a:lnSpc>
              <a:spcBef>
                <a:spcPts val="0"/>
              </a:spcBef>
              <a:spcAft>
                <a:spcPts val="0"/>
              </a:spcAft>
              <a:buSzPts val="2600"/>
              <a:buFont typeface="DM Sans"/>
              <a:buNone/>
              <a:defRPr sz="2600" b="1">
                <a:latin typeface="DM Sans"/>
                <a:ea typeface="DM Sans"/>
                <a:cs typeface="DM Sans"/>
                <a:sym typeface="DM Sans"/>
              </a:defRPr>
            </a:lvl3pPr>
            <a:lvl4pPr lvl="3" algn="ctr" rtl="0">
              <a:lnSpc>
                <a:spcPct val="115000"/>
              </a:lnSpc>
              <a:spcBef>
                <a:spcPts val="0"/>
              </a:spcBef>
              <a:spcAft>
                <a:spcPts val="0"/>
              </a:spcAft>
              <a:buSzPts val="2600"/>
              <a:buFont typeface="DM Sans"/>
              <a:buNone/>
              <a:defRPr sz="2600" b="1">
                <a:latin typeface="DM Sans"/>
                <a:ea typeface="DM Sans"/>
                <a:cs typeface="DM Sans"/>
                <a:sym typeface="DM Sans"/>
              </a:defRPr>
            </a:lvl4pPr>
            <a:lvl5pPr lvl="4" algn="ctr" rtl="0">
              <a:lnSpc>
                <a:spcPct val="115000"/>
              </a:lnSpc>
              <a:spcBef>
                <a:spcPts val="0"/>
              </a:spcBef>
              <a:spcAft>
                <a:spcPts val="0"/>
              </a:spcAft>
              <a:buSzPts val="2600"/>
              <a:buFont typeface="DM Sans"/>
              <a:buNone/>
              <a:defRPr sz="2600" b="1">
                <a:latin typeface="DM Sans"/>
                <a:ea typeface="DM Sans"/>
                <a:cs typeface="DM Sans"/>
                <a:sym typeface="DM Sans"/>
              </a:defRPr>
            </a:lvl5pPr>
            <a:lvl6pPr lvl="5" algn="ctr" rtl="0">
              <a:lnSpc>
                <a:spcPct val="115000"/>
              </a:lnSpc>
              <a:spcBef>
                <a:spcPts val="0"/>
              </a:spcBef>
              <a:spcAft>
                <a:spcPts val="0"/>
              </a:spcAft>
              <a:buSzPts val="2600"/>
              <a:buFont typeface="DM Sans"/>
              <a:buNone/>
              <a:defRPr sz="2600" b="1">
                <a:latin typeface="DM Sans"/>
                <a:ea typeface="DM Sans"/>
                <a:cs typeface="DM Sans"/>
                <a:sym typeface="DM Sans"/>
              </a:defRPr>
            </a:lvl6pPr>
            <a:lvl7pPr lvl="6" algn="ctr" rtl="0">
              <a:lnSpc>
                <a:spcPct val="115000"/>
              </a:lnSpc>
              <a:spcBef>
                <a:spcPts val="0"/>
              </a:spcBef>
              <a:spcAft>
                <a:spcPts val="0"/>
              </a:spcAft>
              <a:buSzPts val="2600"/>
              <a:buFont typeface="DM Sans"/>
              <a:buNone/>
              <a:defRPr sz="2600" b="1">
                <a:latin typeface="DM Sans"/>
                <a:ea typeface="DM Sans"/>
                <a:cs typeface="DM Sans"/>
                <a:sym typeface="DM Sans"/>
              </a:defRPr>
            </a:lvl7pPr>
            <a:lvl8pPr lvl="7" algn="ctr" rtl="0">
              <a:lnSpc>
                <a:spcPct val="115000"/>
              </a:lnSpc>
              <a:spcBef>
                <a:spcPts val="0"/>
              </a:spcBef>
              <a:spcAft>
                <a:spcPts val="0"/>
              </a:spcAft>
              <a:buSzPts val="2600"/>
              <a:buFont typeface="DM Sans"/>
              <a:buNone/>
              <a:defRPr sz="2600" b="1">
                <a:latin typeface="DM Sans"/>
                <a:ea typeface="DM Sans"/>
                <a:cs typeface="DM Sans"/>
                <a:sym typeface="DM Sans"/>
              </a:defRPr>
            </a:lvl8pPr>
            <a:lvl9pPr lvl="8" algn="ctr"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grpSp>
        <p:nvGrpSpPr>
          <p:cNvPr id="158" name="Google Shape;158;p22"/>
          <p:cNvGrpSpPr/>
          <p:nvPr/>
        </p:nvGrpSpPr>
        <p:grpSpPr>
          <a:xfrm>
            <a:off x="-393450" y="136650"/>
            <a:ext cx="9412000" cy="7788778"/>
            <a:chOff x="-393450" y="136650"/>
            <a:chExt cx="9412000" cy="7788778"/>
          </a:xfrm>
        </p:grpSpPr>
        <p:sp>
          <p:nvSpPr>
            <p:cNvPr id="159" name="Google Shape;159;p22"/>
            <p:cNvSpPr/>
            <p:nvPr/>
          </p:nvSpPr>
          <p:spPr>
            <a:xfrm rot="10800000" flipH="1">
              <a:off x="8492050" y="136650"/>
              <a:ext cx="526500" cy="52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60" name="Google Shape;160;p22"/>
            <p:cNvGrpSpPr/>
            <p:nvPr/>
          </p:nvGrpSpPr>
          <p:grpSpPr>
            <a:xfrm>
              <a:off x="-393450" y="2571752"/>
              <a:ext cx="1462351" cy="5353676"/>
              <a:chOff x="-2108325" y="-2157248"/>
              <a:chExt cx="1462351" cy="5353676"/>
            </a:xfrm>
          </p:grpSpPr>
          <p:sp>
            <p:nvSpPr>
              <p:cNvPr id="161" name="Google Shape;161;p22"/>
              <p:cNvSpPr/>
              <p:nvPr/>
            </p:nvSpPr>
            <p:spPr>
              <a:xfrm rot="10800000" flipH="1">
                <a:off x="-2108325" y="-2157248"/>
                <a:ext cx="793500" cy="793500"/>
              </a:xfrm>
              <a:prstGeom prst="ellipse">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62" name="Google Shape;162;p22"/>
              <p:cNvSpPr/>
              <p:nvPr/>
            </p:nvSpPr>
            <p:spPr>
              <a:xfrm rot="10800000">
                <a:off x="-1665375" y="-1168572"/>
                <a:ext cx="1019400" cy="4365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5" name="Google Shape;165;p23"/>
          <p:cNvSpPr txBox="1">
            <a:spLocks noGrp="1"/>
          </p:cNvSpPr>
          <p:nvPr>
            <p:ph type="subTitle" idx="1"/>
          </p:nvPr>
        </p:nvSpPr>
        <p:spPr>
          <a:xfrm>
            <a:off x="716625" y="2255698"/>
            <a:ext cx="2439000" cy="18702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66" name="Google Shape;166;p23"/>
          <p:cNvSpPr txBox="1">
            <a:spLocks noGrp="1"/>
          </p:cNvSpPr>
          <p:nvPr>
            <p:ph type="subTitle" idx="2"/>
          </p:nvPr>
        </p:nvSpPr>
        <p:spPr>
          <a:xfrm>
            <a:off x="3352500" y="2255698"/>
            <a:ext cx="2439000" cy="18702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67" name="Google Shape;167;p23"/>
          <p:cNvSpPr txBox="1">
            <a:spLocks noGrp="1"/>
          </p:cNvSpPr>
          <p:nvPr>
            <p:ph type="subTitle" idx="3"/>
          </p:nvPr>
        </p:nvSpPr>
        <p:spPr>
          <a:xfrm>
            <a:off x="5988375" y="2255698"/>
            <a:ext cx="2439000" cy="18702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68" name="Google Shape;168;p23"/>
          <p:cNvSpPr txBox="1">
            <a:spLocks noGrp="1"/>
          </p:cNvSpPr>
          <p:nvPr>
            <p:ph type="subTitle" idx="4"/>
          </p:nvPr>
        </p:nvSpPr>
        <p:spPr>
          <a:xfrm>
            <a:off x="716625" y="1480225"/>
            <a:ext cx="2439000" cy="8604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Poppins"/>
                <a:ea typeface="Poppins"/>
                <a:cs typeface="Poppins"/>
                <a:sym typeface="Poppins"/>
              </a:defRPr>
            </a:lvl1pPr>
            <a:lvl2pPr lvl="1" rtl="0">
              <a:lnSpc>
                <a:spcPct val="115000"/>
              </a:lnSpc>
              <a:spcBef>
                <a:spcPts val="0"/>
              </a:spcBef>
              <a:spcAft>
                <a:spcPts val="0"/>
              </a:spcAft>
              <a:buSzPts val="2400"/>
              <a:buFont typeface="DM Sans"/>
              <a:buNone/>
              <a:defRPr sz="2400" b="1">
                <a:latin typeface="DM Sans"/>
                <a:ea typeface="DM Sans"/>
                <a:cs typeface="DM Sans"/>
                <a:sym typeface="DM Sans"/>
              </a:defRPr>
            </a:lvl2pPr>
            <a:lvl3pPr lvl="2" rtl="0">
              <a:lnSpc>
                <a:spcPct val="115000"/>
              </a:lnSpc>
              <a:spcBef>
                <a:spcPts val="0"/>
              </a:spcBef>
              <a:spcAft>
                <a:spcPts val="0"/>
              </a:spcAft>
              <a:buSzPts val="2400"/>
              <a:buFont typeface="DM Sans"/>
              <a:buNone/>
              <a:defRPr sz="2400" b="1">
                <a:latin typeface="DM Sans"/>
                <a:ea typeface="DM Sans"/>
                <a:cs typeface="DM Sans"/>
                <a:sym typeface="DM Sans"/>
              </a:defRPr>
            </a:lvl3pPr>
            <a:lvl4pPr lvl="3" rtl="0">
              <a:lnSpc>
                <a:spcPct val="115000"/>
              </a:lnSpc>
              <a:spcBef>
                <a:spcPts val="0"/>
              </a:spcBef>
              <a:spcAft>
                <a:spcPts val="0"/>
              </a:spcAft>
              <a:buSzPts val="2400"/>
              <a:buFont typeface="DM Sans"/>
              <a:buNone/>
              <a:defRPr sz="2400" b="1">
                <a:latin typeface="DM Sans"/>
                <a:ea typeface="DM Sans"/>
                <a:cs typeface="DM Sans"/>
                <a:sym typeface="DM Sans"/>
              </a:defRPr>
            </a:lvl4pPr>
            <a:lvl5pPr lvl="4" rtl="0">
              <a:lnSpc>
                <a:spcPct val="115000"/>
              </a:lnSpc>
              <a:spcBef>
                <a:spcPts val="0"/>
              </a:spcBef>
              <a:spcAft>
                <a:spcPts val="0"/>
              </a:spcAft>
              <a:buSzPts val="2400"/>
              <a:buFont typeface="DM Sans"/>
              <a:buNone/>
              <a:defRPr sz="2400" b="1">
                <a:latin typeface="DM Sans"/>
                <a:ea typeface="DM Sans"/>
                <a:cs typeface="DM Sans"/>
                <a:sym typeface="DM Sans"/>
              </a:defRPr>
            </a:lvl5pPr>
            <a:lvl6pPr lvl="5" rtl="0">
              <a:lnSpc>
                <a:spcPct val="115000"/>
              </a:lnSpc>
              <a:spcBef>
                <a:spcPts val="0"/>
              </a:spcBef>
              <a:spcAft>
                <a:spcPts val="0"/>
              </a:spcAft>
              <a:buSzPts val="2400"/>
              <a:buFont typeface="DM Sans"/>
              <a:buNone/>
              <a:defRPr sz="2400" b="1">
                <a:latin typeface="DM Sans"/>
                <a:ea typeface="DM Sans"/>
                <a:cs typeface="DM Sans"/>
                <a:sym typeface="DM Sans"/>
              </a:defRPr>
            </a:lvl6pPr>
            <a:lvl7pPr lvl="6" rtl="0">
              <a:lnSpc>
                <a:spcPct val="115000"/>
              </a:lnSpc>
              <a:spcBef>
                <a:spcPts val="0"/>
              </a:spcBef>
              <a:spcAft>
                <a:spcPts val="0"/>
              </a:spcAft>
              <a:buSzPts val="2400"/>
              <a:buFont typeface="DM Sans"/>
              <a:buNone/>
              <a:defRPr sz="2400" b="1">
                <a:latin typeface="DM Sans"/>
                <a:ea typeface="DM Sans"/>
                <a:cs typeface="DM Sans"/>
                <a:sym typeface="DM Sans"/>
              </a:defRPr>
            </a:lvl7pPr>
            <a:lvl8pPr lvl="7" rtl="0">
              <a:lnSpc>
                <a:spcPct val="115000"/>
              </a:lnSpc>
              <a:spcBef>
                <a:spcPts val="0"/>
              </a:spcBef>
              <a:spcAft>
                <a:spcPts val="0"/>
              </a:spcAft>
              <a:buSzPts val="2400"/>
              <a:buFont typeface="DM Sans"/>
              <a:buNone/>
              <a:defRPr sz="2400" b="1">
                <a:latin typeface="DM Sans"/>
                <a:ea typeface="DM Sans"/>
                <a:cs typeface="DM Sans"/>
                <a:sym typeface="DM Sans"/>
              </a:defRPr>
            </a:lvl8pPr>
            <a:lvl9pPr lvl="8"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9" name="Google Shape;169;p23"/>
          <p:cNvSpPr txBox="1">
            <a:spLocks noGrp="1"/>
          </p:cNvSpPr>
          <p:nvPr>
            <p:ph type="subTitle" idx="5"/>
          </p:nvPr>
        </p:nvSpPr>
        <p:spPr>
          <a:xfrm>
            <a:off x="3352500" y="1480225"/>
            <a:ext cx="2439000" cy="8604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Poppins"/>
                <a:ea typeface="Poppins"/>
                <a:cs typeface="Poppins"/>
                <a:sym typeface="Poppins"/>
              </a:defRPr>
            </a:lvl1pPr>
            <a:lvl2pPr lvl="1" rtl="0">
              <a:lnSpc>
                <a:spcPct val="115000"/>
              </a:lnSpc>
              <a:spcBef>
                <a:spcPts val="0"/>
              </a:spcBef>
              <a:spcAft>
                <a:spcPts val="0"/>
              </a:spcAft>
              <a:buSzPts val="2400"/>
              <a:buFont typeface="DM Sans"/>
              <a:buNone/>
              <a:defRPr sz="2400" b="1">
                <a:latin typeface="DM Sans"/>
                <a:ea typeface="DM Sans"/>
                <a:cs typeface="DM Sans"/>
                <a:sym typeface="DM Sans"/>
              </a:defRPr>
            </a:lvl2pPr>
            <a:lvl3pPr lvl="2" rtl="0">
              <a:lnSpc>
                <a:spcPct val="115000"/>
              </a:lnSpc>
              <a:spcBef>
                <a:spcPts val="0"/>
              </a:spcBef>
              <a:spcAft>
                <a:spcPts val="0"/>
              </a:spcAft>
              <a:buSzPts val="2400"/>
              <a:buFont typeface="DM Sans"/>
              <a:buNone/>
              <a:defRPr sz="2400" b="1">
                <a:latin typeface="DM Sans"/>
                <a:ea typeface="DM Sans"/>
                <a:cs typeface="DM Sans"/>
                <a:sym typeface="DM Sans"/>
              </a:defRPr>
            </a:lvl3pPr>
            <a:lvl4pPr lvl="3" rtl="0">
              <a:lnSpc>
                <a:spcPct val="115000"/>
              </a:lnSpc>
              <a:spcBef>
                <a:spcPts val="0"/>
              </a:spcBef>
              <a:spcAft>
                <a:spcPts val="0"/>
              </a:spcAft>
              <a:buSzPts val="2400"/>
              <a:buFont typeface="DM Sans"/>
              <a:buNone/>
              <a:defRPr sz="2400" b="1">
                <a:latin typeface="DM Sans"/>
                <a:ea typeface="DM Sans"/>
                <a:cs typeface="DM Sans"/>
                <a:sym typeface="DM Sans"/>
              </a:defRPr>
            </a:lvl4pPr>
            <a:lvl5pPr lvl="4" rtl="0">
              <a:lnSpc>
                <a:spcPct val="115000"/>
              </a:lnSpc>
              <a:spcBef>
                <a:spcPts val="0"/>
              </a:spcBef>
              <a:spcAft>
                <a:spcPts val="0"/>
              </a:spcAft>
              <a:buSzPts val="2400"/>
              <a:buFont typeface="DM Sans"/>
              <a:buNone/>
              <a:defRPr sz="2400" b="1">
                <a:latin typeface="DM Sans"/>
                <a:ea typeface="DM Sans"/>
                <a:cs typeface="DM Sans"/>
                <a:sym typeface="DM Sans"/>
              </a:defRPr>
            </a:lvl5pPr>
            <a:lvl6pPr lvl="5" rtl="0">
              <a:lnSpc>
                <a:spcPct val="115000"/>
              </a:lnSpc>
              <a:spcBef>
                <a:spcPts val="0"/>
              </a:spcBef>
              <a:spcAft>
                <a:spcPts val="0"/>
              </a:spcAft>
              <a:buSzPts val="2400"/>
              <a:buFont typeface="DM Sans"/>
              <a:buNone/>
              <a:defRPr sz="2400" b="1">
                <a:latin typeface="DM Sans"/>
                <a:ea typeface="DM Sans"/>
                <a:cs typeface="DM Sans"/>
                <a:sym typeface="DM Sans"/>
              </a:defRPr>
            </a:lvl6pPr>
            <a:lvl7pPr lvl="6" rtl="0">
              <a:lnSpc>
                <a:spcPct val="115000"/>
              </a:lnSpc>
              <a:spcBef>
                <a:spcPts val="0"/>
              </a:spcBef>
              <a:spcAft>
                <a:spcPts val="0"/>
              </a:spcAft>
              <a:buSzPts val="2400"/>
              <a:buFont typeface="DM Sans"/>
              <a:buNone/>
              <a:defRPr sz="2400" b="1">
                <a:latin typeface="DM Sans"/>
                <a:ea typeface="DM Sans"/>
                <a:cs typeface="DM Sans"/>
                <a:sym typeface="DM Sans"/>
              </a:defRPr>
            </a:lvl7pPr>
            <a:lvl8pPr lvl="7" rtl="0">
              <a:lnSpc>
                <a:spcPct val="115000"/>
              </a:lnSpc>
              <a:spcBef>
                <a:spcPts val="0"/>
              </a:spcBef>
              <a:spcAft>
                <a:spcPts val="0"/>
              </a:spcAft>
              <a:buSzPts val="2400"/>
              <a:buFont typeface="DM Sans"/>
              <a:buNone/>
              <a:defRPr sz="2400" b="1">
                <a:latin typeface="DM Sans"/>
                <a:ea typeface="DM Sans"/>
                <a:cs typeface="DM Sans"/>
                <a:sym typeface="DM Sans"/>
              </a:defRPr>
            </a:lvl8pPr>
            <a:lvl9pPr lvl="8"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0" name="Google Shape;170;p23"/>
          <p:cNvSpPr txBox="1">
            <a:spLocks noGrp="1"/>
          </p:cNvSpPr>
          <p:nvPr>
            <p:ph type="subTitle" idx="6"/>
          </p:nvPr>
        </p:nvSpPr>
        <p:spPr>
          <a:xfrm>
            <a:off x="5988375" y="1480225"/>
            <a:ext cx="2439000" cy="8604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Poppins"/>
                <a:ea typeface="Poppins"/>
                <a:cs typeface="Poppins"/>
                <a:sym typeface="Poppins"/>
              </a:defRPr>
            </a:lvl1pPr>
            <a:lvl2pPr lvl="1" rtl="0">
              <a:lnSpc>
                <a:spcPct val="115000"/>
              </a:lnSpc>
              <a:spcBef>
                <a:spcPts val="0"/>
              </a:spcBef>
              <a:spcAft>
                <a:spcPts val="0"/>
              </a:spcAft>
              <a:buSzPts val="2400"/>
              <a:buFont typeface="DM Sans"/>
              <a:buNone/>
              <a:defRPr sz="2400" b="1">
                <a:latin typeface="DM Sans"/>
                <a:ea typeface="DM Sans"/>
                <a:cs typeface="DM Sans"/>
                <a:sym typeface="DM Sans"/>
              </a:defRPr>
            </a:lvl2pPr>
            <a:lvl3pPr lvl="2" rtl="0">
              <a:lnSpc>
                <a:spcPct val="115000"/>
              </a:lnSpc>
              <a:spcBef>
                <a:spcPts val="0"/>
              </a:spcBef>
              <a:spcAft>
                <a:spcPts val="0"/>
              </a:spcAft>
              <a:buSzPts val="2400"/>
              <a:buFont typeface="DM Sans"/>
              <a:buNone/>
              <a:defRPr sz="2400" b="1">
                <a:latin typeface="DM Sans"/>
                <a:ea typeface="DM Sans"/>
                <a:cs typeface="DM Sans"/>
                <a:sym typeface="DM Sans"/>
              </a:defRPr>
            </a:lvl3pPr>
            <a:lvl4pPr lvl="3" rtl="0">
              <a:lnSpc>
                <a:spcPct val="115000"/>
              </a:lnSpc>
              <a:spcBef>
                <a:spcPts val="0"/>
              </a:spcBef>
              <a:spcAft>
                <a:spcPts val="0"/>
              </a:spcAft>
              <a:buSzPts val="2400"/>
              <a:buFont typeface="DM Sans"/>
              <a:buNone/>
              <a:defRPr sz="2400" b="1">
                <a:latin typeface="DM Sans"/>
                <a:ea typeface="DM Sans"/>
                <a:cs typeface="DM Sans"/>
                <a:sym typeface="DM Sans"/>
              </a:defRPr>
            </a:lvl4pPr>
            <a:lvl5pPr lvl="4" rtl="0">
              <a:lnSpc>
                <a:spcPct val="115000"/>
              </a:lnSpc>
              <a:spcBef>
                <a:spcPts val="0"/>
              </a:spcBef>
              <a:spcAft>
                <a:spcPts val="0"/>
              </a:spcAft>
              <a:buSzPts val="2400"/>
              <a:buFont typeface="DM Sans"/>
              <a:buNone/>
              <a:defRPr sz="2400" b="1">
                <a:latin typeface="DM Sans"/>
                <a:ea typeface="DM Sans"/>
                <a:cs typeface="DM Sans"/>
                <a:sym typeface="DM Sans"/>
              </a:defRPr>
            </a:lvl5pPr>
            <a:lvl6pPr lvl="5" rtl="0">
              <a:lnSpc>
                <a:spcPct val="115000"/>
              </a:lnSpc>
              <a:spcBef>
                <a:spcPts val="0"/>
              </a:spcBef>
              <a:spcAft>
                <a:spcPts val="0"/>
              </a:spcAft>
              <a:buSzPts val="2400"/>
              <a:buFont typeface="DM Sans"/>
              <a:buNone/>
              <a:defRPr sz="2400" b="1">
                <a:latin typeface="DM Sans"/>
                <a:ea typeface="DM Sans"/>
                <a:cs typeface="DM Sans"/>
                <a:sym typeface="DM Sans"/>
              </a:defRPr>
            </a:lvl6pPr>
            <a:lvl7pPr lvl="6" rtl="0">
              <a:lnSpc>
                <a:spcPct val="115000"/>
              </a:lnSpc>
              <a:spcBef>
                <a:spcPts val="0"/>
              </a:spcBef>
              <a:spcAft>
                <a:spcPts val="0"/>
              </a:spcAft>
              <a:buSzPts val="2400"/>
              <a:buFont typeface="DM Sans"/>
              <a:buNone/>
              <a:defRPr sz="2400" b="1">
                <a:latin typeface="DM Sans"/>
                <a:ea typeface="DM Sans"/>
                <a:cs typeface="DM Sans"/>
                <a:sym typeface="DM Sans"/>
              </a:defRPr>
            </a:lvl7pPr>
            <a:lvl8pPr lvl="7" rtl="0">
              <a:lnSpc>
                <a:spcPct val="115000"/>
              </a:lnSpc>
              <a:spcBef>
                <a:spcPts val="0"/>
              </a:spcBef>
              <a:spcAft>
                <a:spcPts val="0"/>
              </a:spcAft>
              <a:buSzPts val="2400"/>
              <a:buFont typeface="DM Sans"/>
              <a:buNone/>
              <a:defRPr sz="2400" b="1">
                <a:latin typeface="DM Sans"/>
                <a:ea typeface="DM Sans"/>
                <a:cs typeface="DM Sans"/>
                <a:sym typeface="DM Sans"/>
              </a:defRPr>
            </a:lvl8pPr>
            <a:lvl9pPr lvl="8"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1" name="Google Shape;171;p23"/>
          <p:cNvGrpSpPr/>
          <p:nvPr/>
        </p:nvGrpSpPr>
        <p:grpSpPr>
          <a:xfrm>
            <a:off x="-928775" y="-93025"/>
            <a:ext cx="10062875" cy="6791097"/>
            <a:chOff x="-928775" y="-93025"/>
            <a:chExt cx="10062875" cy="6791097"/>
          </a:xfrm>
        </p:grpSpPr>
        <p:sp>
          <p:nvSpPr>
            <p:cNvPr id="172" name="Google Shape;172;p23"/>
            <p:cNvSpPr/>
            <p:nvPr/>
          </p:nvSpPr>
          <p:spPr>
            <a:xfrm>
              <a:off x="-928775" y="-93025"/>
              <a:ext cx="1648800" cy="1648800"/>
            </a:xfrm>
            <a:prstGeom prst="ellipse">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73" name="Google Shape;173;p23"/>
            <p:cNvGrpSpPr/>
            <p:nvPr/>
          </p:nvGrpSpPr>
          <p:grpSpPr>
            <a:xfrm>
              <a:off x="8424000" y="4173728"/>
              <a:ext cx="710100" cy="2524343"/>
              <a:chOff x="8424000" y="4173728"/>
              <a:chExt cx="710100" cy="2524343"/>
            </a:xfrm>
          </p:grpSpPr>
          <p:sp>
            <p:nvSpPr>
              <p:cNvPr id="174" name="Google Shape;174;p23"/>
              <p:cNvSpPr/>
              <p:nvPr/>
            </p:nvSpPr>
            <p:spPr>
              <a:xfrm>
                <a:off x="8609250" y="4173728"/>
                <a:ext cx="339600" cy="339600"/>
              </a:xfrm>
              <a:prstGeom prst="ellipse">
                <a:avLst/>
              </a:prstGeom>
              <a:solidFill>
                <a:srgbClr val="F2557A">
                  <a:alpha val="76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75" name="Google Shape;175;p23"/>
              <p:cNvSpPr/>
              <p:nvPr/>
            </p:nvSpPr>
            <p:spPr>
              <a:xfrm>
                <a:off x="8424000" y="4608572"/>
                <a:ext cx="710100" cy="208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8" name="Google Shape;178;p24"/>
          <p:cNvSpPr txBox="1">
            <a:spLocks noGrp="1"/>
          </p:cNvSpPr>
          <p:nvPr>
            <p:ph type="subTitle" idx="1"/>
          </p:nvPr>
        </p:nvSpPr>
        <p:spPr>
          <a:xfrm>
            <a:off x="720000" y="1781139"/>
            <a:ext cx="3851700" cy="1203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9" name="Google Shape;179;p24"/>
          <p:cNvSpPr txBox="1">
            <a:spLocks noGrp="1"/>
          </p:cNvSpPr>
          <p:nvPr>
            <p:ph type="subTitle" idx="2"/>
          </p:nvPr>
        </p:nvSpPr>
        <p:spPr>
          <a:xfrm>
            <a:off x="4571802" y="1778800"/>
            <a:ext cx="3851700" cy="1203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80" name="Google Shape;180;p24"/>
          <p:cNvSpPr txBox="1">
            <a:spLocks noGrp="1"/>
          </p:cNvSpPr>
          <p:nvPr>
            <p:ph type="subTitle" idx="3"/>
          </p:nvPr>
        </p:nvSpPr>
        <p:spPr>
          <a:xfrm>
            <a:off x="720000" y="3635325"/>
            <a:ext cx="7704000" cy="665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81" name="Google Shape;181;p24"/>
          <p:cNvSpPr txBox="1">
            <a:spLocks noGrp="1"/>
          </p:cNvSpPr>
          <p:nvPr>
            <p:ph type="subTitle" idx="4"/>
          </p:nvPr>
        </p:nvSpPr>
        <p:spPr>
          <a:xfrm>
            <a:off x="720000" y="1467825"/>
            <a:ext cx="3851700" cy="4275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000" b="1">
                <a:latin typeface="Poppins"/>
                <a:ea typeface="Poppins"/>
                <a:cs typeface="Poppins"/>
                <a:sym typeface="Poppins"/>
              </a:defRPr>
            </a:lvl1pPr>
            <a:lvl2pPr lvl="1" rtl="0">
              <a:lnSpc>
                <a:spcPct val="115000"/>
              </a:lnSpc>
              <a:spcBef>
                <a:spcPts val="0"/>
              </a:spcBef>
              <a:spcAft>
                <a:spcPts val="0"/>
              </a:spcAft>
              <a:buSzPts val="2600"/>
              <a:buFont typeface="DM Sans"/>
              <a:buNone/>
              <a:defRPr sz="2600" b="1">
                <a:latin typeface="DM Sans"/>
                <a:ea typeface="DM Sans"/>
                <a:cs typeface="DM Sans"/>
                <a:sym typeface="DM Sans"/>
              </a:defRPr>
            </a:lvl2pPr>
            <a:lvl3pPr lvl="2" rtl="0">
              <a:lnSpc>
                <a:spcPct val="115000"/>
              </a:lnSpc>
              <a:spcBef>
                <a:spcPts val="0"/>
              </a:spcBef>
              <a:spcAft>
                <a:spcPts val="0"/>
              </a:spcAft>
              <a:buSzPts val="2600"/>
              <a:buFont typeface="DM Sans"/>
              <a:buNone/>
              <a:defRPr sz="2600" b="1">
                <a:latin typeface="DM Sans"/>
                <a:ea typeface="DM Sans"/>
                <a:cs typeface="DM Sans"/>
                <a:sym typeface="DM Sans"/>
              </a:defRPr>
            </a:lvl3pPr>
            <a:lvl4pPr lvl="3" rtl="0">
              <a:lnSpc>
                <a:spcPct val="115000"/>
              </a:lnSpc>
              <a:spcBef>
                <a:spcPts val="0"/>
              </a:spcBef>
              <a:spcAft>
                <a:spcPts val="0"/>
              </a:spcAft>
              <a:buSzPts val="2600"/>
              <a:buFont typeface="DM Sans"/>
              <a:buNone/>
              <a:defRPr sz="2600" b="1">
                <a:latin typeface="DM Sans"/>
                <a:ea typeface="DM Sans"/>
                <a:cs typeface="DM Sans"/>
                <a:sym typeface="DM Sans"/>
              </a:defRPr>
            </a:lvl4pPr>
            <a:lvl5pPr lvl="4" rtl="0">
              <a:lnSpc>
                <a:spcPct val="115000"/>
              </a:lnSpc>
              <a:spcBef>
                <a:spcPts val="0"/>
              </a:spcBef>
              <a:spcAft>
                <a:spcPts val="0"/>
              </a:spcAft>
              <a:buSzPts val="2600"/>
              <a:buFont typeface="DM Sans"/>
              <a:buNone/>
              <a:defRPr sz="2600" b="1">
                <a:latin typeface="DM Sans"/>
                <a:ea typeface="DM Sans"/>
                <a:cs typeface="DM Sans"/>
                <a:sym typeface="DM Sans"/>
              </a:defRPr>
            </a:lvl5pPr>
            <a:lvl6pPr lvl="5" rtl="0">
              <a:lnSpc>
                <a:spcPct val="115000"/>
              </a:lnSpc>
              <a:spcBef>
                <a:spcPts val="0"/>
              </a:spcBef>
              <a:spcAft>
                <a:spcPts val="0"/>
              </a:spcAft>
              <a:buSzPts val="2600"/>
              <a:buFont typeface="DM Sans"/>
              <a:buNone/>
              <a:defRPr sz="2600" b="1">
                <a:latin typeface="DM Sans"/>
                <a:ea typeface="DM Sans"/>
                <a:cs typeface="DM Sans"/>
                <a:sym typeface="DM Sans"/>
              </a:defRPr>
            </a:lvl6pPr>
            <a:lvl7pPr lvl="6" rtl="0">
              <a:lnSpc>
                <a:spcPct val="115000"/>
              </a:lnSpc>
              <a:spcBef>
                <a:spcPts val="0"/>
              </a:spcBef>
              <a:spcAft>
                <a:spcPts val="0"/>
              </a:spcAft>
              <a:buSzPts val="2600"/>
              <a:buFont typeface="DM Sans"/>
              <a:buNone/>
              <a:defRPr sz="2600" b="1">
                <a:latin typeface="DM Sans"/>
                <a:ea typeface="DM Sans"/>
                <a:cs typeface="DM Sans"/>
                <a:sym typeface="DM Sans"/>
              </a:defRPr>
            </a:lvl7pPr>
            <a:lvl8pPr lvl="7" rtl="0">
              <a:lnSpc>
                <a:spcPct val="115000"/>
              </a:lnSpc>
              <a:spcBef>
                <a:spcPts val="0"/>
              </a:spcBef>
              <a:spcAft>
                <a:spcPts val="0"/>
              </a:spcAft>
              <a:buSzPts val="2600"/>
              <a:buFont typeface="DM Sans"/>
              <a:buNone/>
              <a:defRPr sz="2600" b="1">
                <a:latin typeface="DM Sans"/>
                <a:ea typeface="DM Sans"/>
                <a:cs typeface="DM Sans"/>
                <a:sym typeface="DM Sans"/>
              </a:defRPr>
            </a:lvl8pPr>
            <a:lvl9pPr lvl="8"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sp>
        <p:nvSpPr>
          <p:cNvPr id="182" name="Google Shape;182;p24"/>
          <p:cNvSpPr txBox="1">
            <a:spLocks noGrp="1"/>
          </p:cNvSpPr>
          <p:nvPr>
            <p:ph type="subTitle" idx="5"/>
          </p:nvPr>
        </p:nvSpPr>
        <p:spPr>
          <a:xfrm>
            <a:off x="4571800" y="1467825"/>
            <a:ext cx="3851700" cy="4275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000" b="1">
                <a:latin typeface="Poppins"/>
                <a:ea typeface="Poppins"/>
                <a:cs typeface="Poppins"/>
                <a:sym typeface="Poppins"/>
              </a:defRPr>
            </a:lvl1pPr>
            <a:lvl2pPr lvl="1" rtl="0">
              <a:lnSpc>
                <a:spcPct val="115000"/>
              </a:lnSpc>
              <a:spcBef>
                <a:spcPts val="0"/>
              </a:spcBef>
              <a:spcAft>
                <a:spcPts val="0"/>
              </a:spcAft>
              <a:buSzPts val="2600"/>
              <a:buFont typeface="DM Sans"/>
              <a:buNone/>
              <a:defRPr sz="2600" b="1">
                <a:latin typeface="DM Sans"/>
                <a:ea typeface="DM Sans"/>
                <a:cs typeface="DM Sans"/>
                <a:sym typeface="DM Sans"/>
              </a:defRPr>
            </a:lvl2pPr>
            <a:lvl3pPr lvl="2" rtl="0">
              <a:lnSpc>
                <a:spcPct val="115000"/>
              </a:lnSpc>
              <a:spcBef>
                <a:spcPts val="0"/>
              </a:spcBef>
              <a:spcAft>
                <a:spcPts val="0"/>
              </a:spcAft>
              <a:buSzPts val="2600"/>
              <a:buFont typeface="DM Sans"/>
              <a:buNone/>
              <a:defRPr sz="2600" b="1">
                <a:latin typeface="DM Sans"/>
                <a:ea typeface="DM Sans"/>
                <a:cs typeface="DM Sans"/>
                <a:sym typeface="DM Sans"/>
              </a:defRPr>
            </a:lvl3pPr>
            <a:lvl4pPr lvl="3" rtl="0">
              <a:lnSpc>
                <a:spcPct val="115000"/>
              </a:lnSpc>
              <a:spcBef>
                <a:spcPts val="0"/>
              </a:spcBef>
              <a:spcAft>
                <a:spcPts val="0"/>
              </a:spcAft>
              <a:buSzPts val="2600"/>
              <a:buFont typeface="DM Sans"/>
              <a:buNone/>
              <a:defRPr sz="2600" b="1">
                <a:latin typeface="DM Sans"/>
                <a:ea typeface="DM Sans"/>
                <a:cs typeface="DM Sans"/>
                <a:sym typeface="DM Sans"/>
              </a:defRPr>
            </a:lvl4pPr>
            <a:lvl5pPr lvl="4" rtl="0">
              <a:lnSpc>
                <a:spcPct val="115000"/>
              </a:lnSpc>
              <a:spcBef>
                <a:spcPts val="0"/>
              </a:spcBef>
              <a:spcAft>
                <a:spcPts val="0"/>
              </a:spcAft>
              <a:buSzPts val="2600"/>
              <a:buFont typeface="DM Sans"/>
              <a:buNone/>
              <a:defRPr sz="2600" b="1">
                <a:latin typeface="DM Sans"/>
                <a:ea typeface="DM Sans"/>
                <a:cs typeface="DM Sans"/>
                <a:sym typeface="DM Sans"/>
              </a:defRPr>
            </a:lvl5pPr>
            <a:lvl6pPr lvl="5" rtl="0">
              <a:lnSpc>
                <a:spcPct val="115000"/>
              </a:lnSpc>
              <a:spcBef>
                <a:spcPts val="0"/>
              </a:spcBef>
              <a:spcAft>
                <a:spcPts val="0"/>
              </a:spcAft>
              <a:buSzPts val="2600"/>
              <a:buFont typeface="DM Sans"/>
              <a:buNone/>
              <a:defRPr sz="2600" b="1">
                <a:latin typeface="DM Sans"/>
                <a:ea typeface="DM Sans"/>
                <a:cs typeface="DM Sans"/>
                <a:sym typeface="DM Sans"/>
              </a:defRPr>
            </a:lvl6pPr>
            <a:lvl7pPr lvl="6" rtl="0">
              <a:lnSpc>
                <a:spcPct val="115000"/>
              </a:lnSpc>
              <a:spcBef>
                <a:spcPts val="0"/>
              </a:spcBef>
              <a:spcAft>
                <a:spcPts val="0"/>
              </a:spcAft>
              <a:buSzPts val="2600"/>
              <a:buFont typeface="DM Sans"/>
              <a:buNone/>
              <a:defRPr sz="2600" b="1">
                <a:latin typeface="DM Sans"/>
                <a:ea typeface="DM Sans"/>
                <a:cs typeface="DM Sans"/>
                <a:sym typeface="DM Sans"/>
              </a:defRPr>
            </a:lvl7pPr>
            <a:lvl8pPr lvl="7" rtl="0">
              <a:lnSpc>
                <a:spcPct val="115000"/>
              </a:lnSpc>
              <a:spcBef>
                <a:spcPts val="0"/>
              </a:spcBef>
              <a:spcAft>
                <a:spcPts val="0"/>
              </a:spcAft>
              <a:buSzPts val="2600"/>
              <a:buFont typeface="DM Sans"/>
              <a:buNone/>
              <a:defRPr sz="2600" b="1">
                <a:latin typeface="DM Sans"/>
                <a:ea typeface="DM Sans"/>
                <a:cs typeface="DM Sans"/>
                <a:sym typeface="DM Sans"/>
              </a:defRPr>
            </a:lvl8pPr>
            <a:lvl9pPr lvl="8"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sp>
        <p:nvSpPr>
          <p:cNvPr id="183" name="Google Shape;183;p24"/>
          <p:cNvSpPr txBox="1">
            <a:spLocks noGrp="1"/>
          </p:cNvSpPr>
          <p:nvPr>
            <p:ph type="subTitle" idx="6"/>
          </p:nvPr>
        </p:nvSpPr>
        <p:spPr>
          <a:xfrm>
            <a:off x="720000" y="3325377"/>
            <a:ext cx="7704000" cy="4275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000" b="1">
                <a:latin typeface="Poppins"/>
                <a:ea typeface="Poppins"/>
                <a:cs typeface="Poppins"/>
                <a:sym typeface="Poppins"/>
              </a:defRPr>
            </a:lvl1pPr>
            <a:lvl2pPr lvl="1" rtl="0">
              <a:lnSpc>
                <a:spcPct val="115000"/>
              </a:lnSpc>
              <a:spcBef>
                <a:spcPts val="0"/>
              </a:spcBef>
              <a:spcAft>
                <a:spcPts val="0"/>
              </a:spcAft>
              <a:buSzPts val="2600"/>
              <a:buFont typeface="DM Sans"/>
              <a:buNone/>
              <a:defRPr sz="2600" b="1">
                <a:latin typeface="DM Sans"/>
                <a:ea typeface="DM Sans"/>
                <a:cs typeface="DM Sans"/>
                <a:sym typeface="DM Sans"/>
              </a:defRPr>
            </a:lvl2pPr>
            <a:lvl3pPr lvl="2" rtl="0">
              <a:lnSpc>
                <a:spcPct val="115000"/>
              </a:lnSpc>
              <a:spcBef>
                <a:spcPts val="0"/>
              </a:spcBef>
              <a:spcAft>
                <a:spcPts val="0"/>
              </a:spcAft>
              <a:buSzPts val="2600"/>
              <a:buFont typeface="DM Sans"/>
              <a:buNone/>
              <a:defRPr sz="2600" b="1">
                <a:latin typeface="DM Sans"/>
                <a:ea typeface="DM Sans"/>
                <a:cs typeface="DM Sans"/>
                <a:sym typeface="DM Sans"/>
              </a:defRPr>
            </a:lvl3pPr>
            <a:lvl4pPr lvl="3" rtl="0">
              <a:lnSpc>
                <a:spcPct val="115000"/>
              </a:lnSpc>
              <a:spcBef>
                <a:spcPts val="0"/>
              </a:spcBef>
              <a:spcAft>
                <a:spcPts val="0"/>
              </a:spcAft>
              <a:buSzPts val="2600"/>
              <a:buFont typeface="DM Sans"/>
              <a:buNone/>
              <a:defRPr sz="2600" b="1">
                <a:latin typeface="DM Sans"/>
                <a:ea typeface="DM Sans"/>
                <a:cs typeface="DM Sans"/>
                <a:sym typeface="DM Sans"/>
              </a:defRPr>
            </a:lvl4pPr>
            <a:lvl5pPr lvl="4" rtl="0">
              <a:lnSpc>
                <a:spcPct val="115000"/>
              </a:lnSpc>
              <a:spcBef>
                <a:spcPts val="0"/>
              </a:spcBef>
              <a:spcAft>
                <a:spcPts val="0"/>
              </a:spcAft>
              <a:buSzPts val="2600"/>
              <a:buFont typeface="DM Sans"/>
              <a:buNone/>
              <a:defRPr sz="2600" b="1">
                <a:latin typeface="DM Sans"/>
                <a:ea typeface="DM Sans"/>
                <a:cs typeface="DM Sans"/>
                <a:sym typeface="DM Sans"/>
              </a:defRPr>
            </a:lvl5pPr>
            <a:lvl6pPr lvl="5" rtl="0">
              <a:lnSpc>
                <a:spcPct val="115000"/>
              </a:lnSpc>
              <a:spcBef>
                <a:spcPts val="0"/>
              </a:spcBef>
              <a:spcAft>
                <a:spcPts val="0"/>
              </a:spcAft>
              <a:buSzPts val="2600"/>
              <a:buFont typeface="DM Sans"/>
              <a:buNone/>
              <a:defRPr sz="2600" b="1">
                <a:latin typeface="DM Sans"/>
                <a:ea typeface="DM Sans"/>
                <a:cs typeface="DM Sans"/>
                <a:sym typeface="DM Sans"/>
              </a:defRPr>
            </a:lvl6pPr>
            <a:lvl7pPr lvl="6" rtl="0">
              <a:lnSpc>
                <a:spcPct val="115000"/>
              </a:lnSpc>
              <a:spcBef>
                <a:spcPts val="0"/>
              </a:spcBef>
              <a:spcAft>
                <a:spcPts val="0"/>
              </a:spcAft>
              <a:buSzPts val="2600"/>
              <a:buFont typeface="DM Sans"/>
              <a:buNone/>
              <a:defRPr sz="2600" b="1">
                <a:latin typeface="DM Sans"/>
                <a:ea typeface="DM Sans"/>
                <a:cs typeface="DM Sans"/>
                <a:sym typeface="DM Sans"/>
              </a:defRPr>
            </a:lvl7pPr>
            <a:lvl8pPr lvl="7" rtl="0">
              <a:lnSpc>
                <a:spcPct val="115000"/>
              </a:lnSpc>
              <a:spcBef>
                <a:spcPts val="0"/>
              </a:spcBef>
              <a:spcAft>
                <a:spcPts val="0"/>
              </a:spcAft>
              <a:buSzPts val="2600"/>
              <a:buFont typeface="DM Sans"/>
              <a:buNone/>
              <a:defRPr sz="2600" b="1">
                <a:latin typeface="DM Sans"/>
                <a:ea typeface="DM Sans"/>
                <a:cs typeface="DM Sans"/>
                <a:sym typeface="DM Sans"/>
              </a:defRPr>
            </a:lvl8pPr>
            <a:lvl9pPr lvl="8"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grpSp>
        <p:nvGrpSpPr>
          <p:cNvPr id="184" name="Google Shape;184;p24"/>
          <p:cNvGrpSpPr/>
          <p:nvPr/>
        </p:nvGrpSpPr>
        <p:grpSpPr>
          <a:xfrm>
            <a:off x="-22300" y="-3825506"/>
            <a:ext cx="9983475" cy="8969006"/>
            <a:chOff x="-22300" y="-3825506"/>
            <a:chExt cx="9983475" cy="8969006"/>
          </a:xfrm>
        </p:grpSpPr>
        <p:sp>
          <p:nvSpPr>
            <p:cNvPr id="185" name="Google Shape;185;p24"/>
            <p:cNvSpPr/>
            <p:nvPr/>
          </p:nvSpPr>
          <p:spPr>
            <a:xfrm flipH="1">
              <a:off x="8312375" y="-678400"/>
              <a:ext cx="1648800" cy="1648800"/>
            </a:xfrm>
            <a:prstGeom prst="ellipse">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86" name="Google Shape;186;p24"/>
            <p:cNvSpPr/>
            <p:nvPr/>
          </p:nvSpPr>
          <p:spPr>
            <a:xfrm rot="5400000" flipH="1">
              <a:off x="-27100" y="4612200"/>
              <a:ext cx="536100" cy="5265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87" name="Google Shape;187;p24"/>
            <p:cNvSpPr/>
            <p:nvPr/>
          </p:nvSpPr>
          <p:spPr>
            <a:xfrm flipH="1">
              <a:off x="171200" y="4469010"/>
              <a:ext cx="526500" cy="526500"/>
            </a:xfrm>
            <a:prstGeom prst="ellipse">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88" name="Google Shape;188;p24"/>
            <p:cNvSpPr/>
            <p:nvPr/>
          </p:nvSpPr>
          <p:spPr>
            <a:xfrm>
              <a:off x="7819550" y="-3825506"/>
              <a:ext cx="1483500" cy="4365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9"/>
        <p:cNvGrpSpPr/>
        <p:nvPr/>
      </p:nvGrpSpPr>
      <p:grpSpPr>
        <a:xfrm>
          <a:off x="0" y="0"/>
          <a:ext cx="0" cy="0"/>
          <a:chOff x="0" y="0"/>
          <a:chExt cx="0" cy="0"/>
        </a:xfrm>
      </p:grpSpPr>
      <p:sp>
        <p:nvSpPr>
          <p:cNvPr id="190" name="Google Shape;19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1" name="Google Shape;191;p25"/>
          <p:cNvSpPr txBox="1">
            <a:spLocks noGrp="1"/>
          </p:cNvSpPr>
          <p:nvPr>
            <p:ph type="subTitle" idx="1"/>
          </p:nvPr>
        </p:nvSpPr>
        <p:spPr>
          <a:xfrm>
            <a:off x="1747638" y="1647925"/>
            <a:ext cx="26268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2" name="Google Shape;192;p25"/>
          <p:cNvSpPr txBox="1">
            <a:spLocks noGrp="1"/>
          </p:cNvSpPr>
          <p:nvPr>
            <p:ph type="subTitle" idx="2"/>
          </p:nvPr>
        </p:nvSpPr>
        <p:spPr>
          <a:xfrm>
            <a:off x="5186088" y="1647925"/>
            <a:ext cx="26268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3" name="Google Shape;193;p25"/>
          <p:cNvSpPr txBox="1">
            <a:spLocks noGrp="1"/>
          </p:cNvSpPr>
          <p:nvPr>
            <p:ph type="subTitle" idx="3"/>
          </p:nvPr>
        </p:nvSpPr>
        <p:spPr>
          <a:xfrm>
            <a:off x="1747638" y="3231925"/>
            <a:ext cx="26268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4" name="Google Shape;194;p25"/>
          <p:cNvSpPr txBox="1">
            <a:spLocks noGrp="1"/>
          </p:cNvSpPr>
          <p:nvPr>
            <p:ph type="subTitle" idx="4"/>
          </p:nvPr>
        </p:nvSpPr>
        <p:spPr>
          <a:xfrm>
            <a:off x="5186088" y="3231925"/>
            <a:ext cx="26268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5" name="Google Shape;195;p25"/>
          <p:cNvSpPr txBox="1">
            <a:spLocks noGrp="1"/>
          </p:cNvSpPr>
          <p:nvPr>
            <p:ph type="subTitle" idx="5"/>
          </p:nvPr>
        </p:nvSpPr>
        <p:spPr>
          <a:xfrm>
            <a:off x="1747650" y="1215625"/>
            <a:ext cx="2626800" cy="482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6" name="Google Shape;196;p25"/>
          <p:cNvSpPr txBox="1">
            <a:spLocks noGrp="1"/>
          </p:cNvSpPr>
          <p:nvPr>
            <p:ph type="subTitle" idx="6"/>
          </p:nvPr>
        </p:nvSpPr>
        <p:spPr>
          <a:xfrm>
            <a:off x="5186100" y="1215625"/>
            <a:ext cx="2626800" cy="482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7" name="Google Shape;197;p25"/>
          <p:cNvSpPr txBox="1">
            <a:spLocks noGrp="1"/>
          </p:cNvSpPr>
          <p:nvPr>
            <p:ph type="subTitle" idx="7"/>
          </p:nvPr>
        </p:nvSpPr>
        <p:spPr>
          <a:xfrm>
            <a:off x="1747650" y="2799575"/>
            <a:ext cx="2626800" cy="482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8" name="Google Shape;198;p25"/>
          <p:cNvSpPr txBox="1">
            <a:spLocks noGrp="1"/>
          </p:cNvSpPr>
          <p:nvPr>
            <p:ph type="subTitle" idx="8"/>
          </p:nvPr>
        </p:nvSpPr>
        <p:spPr>
          <a:xfrm>
            <a:off x="5186100" y="2799575"/>
            <a:ext cx="2626800" cy="482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99" name="Google Shape;199;p25"/>
          <p:cNvGrpSpPr/>
          <p:nvPr/>
        </p:nvGrpSpPr>
        <p:grpSpPr>
          <a:xfrm>
            <a:off x="-2608950" y="-68353"/>
            <a:ext cx="14807675" cy="5426654"/>
            <a:chOff x="-2608950" y="-68353"/>
            <a:chExt cx="14807675" cy="5426654"/>
          </a:xfrm>
        </p:grpSpPr>
        <p:sp>
          <p:nvSpPr>
            <p:cNvPr id="200" name="Google Shape;200;p25"/>
            <p:cNvSpPr/>
            <p:nvPr/>
          </p:nvSpPr>
          <p:spPr>
            <a:xfrm rot="-5400000">
              <a:off x="9880775" y="-1781803"/>
              <a:ext cx="604500" cy="403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01" name="Google Shape;201;p25"/>
            <p:cNvSpPr/>
            <p:nvPr/>
          </p:nvSpPr>
          <p:spPr>
            <a:xfrm rot="-5400000">
              <a:off x="9588139" y="-734549"/>
              <a:ext cx="604500" cy="27945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02" name="Google Shape;202;p25"/>
            <p:cNvSpPr/>
            <p:nvPr/>
          </p:nvSpPr>
          <p:spPr>
            <a:xfrm rot="5400000">
              <a:off x="-895500" y="3040351"/>
              <a:ext cx="604500" cy="403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03" name="Google Shape;203;p25"/>
            <p:cNvSpPr/>
            <p:nvPr/>
          </p:nvSpPr>
          <p:spPr>
            <a:xfrm rot="5400000">
              <a:off x="-380001" y="3806300"/>
              <a:ext cx="604500" cy="16419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6" name="Google Shape;206;p26"/>
          <p:cNvSpPr txBox="1">
            <a:spLocks noGrp="1"/>
          </p:cNvSpPr>
          <p:nvPr>
            <p:ph type="subTitle" idx="1"/>
          </p:nvPr>
        </p:nvSpPr>
        <p:spPr>
          <a:xfrm>
            <a:off x="1046381" y="2149200"/>
            <a:ext cx="2066100" cy="6354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7" name="Google Shape;207;p26"/>
          <p:cNvSpPr txBox="1">
            <a:spLocks noGrp="1"/>
          </p:cNvSpPr>
          <p:nvPr>
            <p:ph type="subTitle" idx="2"/>
          </p:nvPr>
        </p:nvSpPr>
        <p:spPr>
          <a:xfrm>
            <a:off x="3538950" y="2149200"/>
            <a:ext cx="2066100" cy="6354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8" name="Google Shape;208;p26"/>
          <p:cNvSpPr txBox="1">
            <a:spLocks noGrp="1"/>
          </p:cNvSpPr>
          <p:nvPr>
            <p:ph type="subTitle" idx="3"/>
          </p:nvPr>
        </p:nvSpPr>
        <p:spPr>
          <a:xfrm>
            <a:off x="1046381" y="3840500"/>
            <a:ext cx="2066100" cy="6354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9" name="Google Shape;209;p26"/>
          <p:cNvSpPr txBox="1">
            <a:spLocks noGrp="1"/>
          </p:cNvSpPr>
          <p:nvPr>
            <p:ph type="subTitle" idx="4"/>
          </p:nvPr>
        </p:nvSpPr>
        <p:spPr>
          <a:xfrm>
            <a:off x="3538950" y="3840500"/>
            <a:ext cx="2066100" cy="6354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10" name="Google Shape;210;p26"/>
          <p:cNvSpPr txBox="1">
            <a:spLocks noGrp="1"/>
          </p:cNvSpPr>
          <p:nvPr>
            <p:ph type="subTitle" idx="5"/>
          </p:nvPr>
        </p:nvSpPr>
        <p:spPr>
          <a:xfrm>
            <a:off x="6031519" y="2149200"/>
            <a:ext cx="2066100" cy="6354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11" name="Google Shape;211;p26"/>
          <p:cNvSpPr txBox="1">
            <a:spLocks noGrp="1"/>
          </p:cNvSpPr>
          <p:nvPr>
            <p:ph type="subTitle" idx="6"/>
          </p:nvPr>
        </p:nvSpPr>
        <p:spPr>
          <a:xfrm>
            <a:off x="6031519" y="3840500"/>
            <a:ext cx="2066100" cy="6354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12" name="Google Shape;212;p26"/>
          <p:cNvSpPr txBox="1">
            <a:spLocks noGrp="1"/>
          </p:cNvSpPr>
          <p:nvPr>
            <p:ph type="subTitle" idx="7"/>
          </p:nvPr>
        </p:nvSpPr>
        <p:spPr>
          <a:xfrm>
            <a:off x="1046381" y="1732975"/>
            <a:ext cx="2066100" cy="4926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3" name="Google Shape;213;p26"/>
          <p:cNvSpPr txBox="1">
            <a:spLocks noGrp="1"/>
          </p:cNvSpPr>
          <p:nvPr>
            <p:ph type="subTitle" idx="8"/>
          </p:nvPr>
        </p:nvSpPr>
        <p:spPr>
          <a:xfrm>
            <a:off x="3538950" y="1732975"/>
            <a:ext cx="2066100" cy="4926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4" name="Google Shape;214;p26"/>
          <p:cNvSpPr txBox="1">
            <a:spLocks noGrp="1"/>
          </p:cNvSpPr>
          <p:nvPr>
            <p:ph type="subTitle" idx="9"/>
          </p:nvPr>
        </p:nvSpPr>
        <p:spPr>
          <a:xfrm>
            <a:off x="6031519" y="1732975"/>
            <a:ext cx="2066100" cy="4926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5" name="Google Shape;215;p26"/>
          <p:cNvSpPr txBox="1">
            <a:spLocks noGrp="1"/>
          </p:cNvSpPr>
          <p:nvPr>
            <p:ph type="subTitle" idx="13"/>
          </p:nvPr>
        </p:nvSpPr>
        <p:spPr>
          <a:xfrm>
            <a:off x="1046381" y="3424075"/>
            <a:ext cx="2066100" cy="4926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6" name="Google Shape;216;p26"/>
          <p:cNvSpPr txBox="1">
            <a:spLocks noGrp="1"/>
          </p:cNvSpPr>
          <p:nvPr>
            <p:ph type="subTitle" idx="14"/>
          </p:nvPr>
        </p:nvSpPr>
        <p:spPr>
          <a:xfrm>
            <a:off x="3538950" y="3424075"/>
            <a:ext cx="2066100" cy="4926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7" name="Google Shape;217;p26"/>
          <p:cNvSpPr txBox="1">
            <a:spLocks noGrp="1"/>
          </p:cNvSpPr>
          <p:nvPr>
            <p:ph type="subTitle" idx="15"/>
          </p:nvPr>
        </p:nvSpPr>
        <p:spPr>
          <a:xfrm>
            <a:off x="6031519" y="3424075"/>
            <a:ext cx="2066100" cy="4926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18" name="Google Shape;218;p26"/>
          <p:cNvGrpSpPr/>
          <p:nvPr/>
        </p:nvGrpSpPr>
        <p:grpSpPr>
          <a:xfrm>
            <a:off x="-363114" y="-686855"/>
            <a:ext cx="9835298" cy="6115780"/>
            <a:chOff x="-363114" y="-686855"/>
            <a:chExt cx="9835298" cy="6115780"/>
          </a:xfrm>
        </p:grpSpPr>
        <p:sp>
          <p:nvSpPr>
            <p:cNvPr id="219" name="Google Shape;219;p26"/>
            <p:cNvSpPr/>
            <p:nvPr/>
          </p:nvSpPr>
          <p:spPr>
            <a:xfrm flipH="1">
              <a:off x="8812484" y="4331375"/>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20" name="Google Shape;220;p26"/>
            <p:cNvSpPr/>
            <p:nvPr/>
          </p:nvSpPr>
          <p:spPr>
            <a:xfrm rot="10800000" flipH="1">
              <a:off x="-173878" y="-686855"/>
              <a:ext cx="677400" cy="18285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21" name="Google Shape;221;p26"/>
            <p:cNvSpPr/>
            <p:nvPr/>
          </p:nvSpPr>
          <p:spPr>
            <a:xfrm flipH="1">
              <a:off x="-363114" y="781582"/>
              <a:ext cx="698700" cy="698700"/>
            </a:xfrm>
            <a:prstGeom prst="chord">
              <a:avLst>
                <a:gd name="adj1" fmla="val 5399387"/>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22" name="Google Shape;222;p26"/>
            <p:cNvSpPr/>
            <p:nvPr/>
          </p:nvSpPr>
          <p:spPr>
            <a:xfrm flipH="1">
              <a:off x="8812484" y="4769225"/>
              <a:ext cx="659700" cy="6597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8_1">
    <p:bg>
      <p:bgPr>
        <a:solidFill>
          <a:schemeClr val="dk1"/>
        </a:solidFill>
        <a:effectLst/>
      </p:bgPr>
    </p:bg>
    <p:spTree>
      <p:nvGrpSpPr>
        <p:cNvPr id="1" name="Shape 223"/>
        <p:cNvGrpSpPr/>
        <p:nvPr/>
      </p:nvGrpSpPr>
      <p:grpSpPr>
        <a:xfrm>
          <a:off x="0" y="0"/>
          <a:ext cx="0" cy="0"/>
          <a:chOff x="0" y="0"/>
          <a:chExt cx="0" cy="0"/>
        </a:xfrm>
      </p:grpSpPr>
      <p:sp>
        <p:nvSpPr>
          <p:cNvPr id="224" name="Google Shape;224;p27"/>
          <p:cNvSpPr txBox="1">
            <a:spLocks noGrp="1"/>
          </p:cNvSpPr>
          <p:nvPr>
            <p:ph type="title" hasCustomPrompt="1"/>
          </p:nvPr>
        </p:nvSpPr>
        <p:spPr>
          <a:xfrm>
            <a:off x="713225" y="628300"/>
            <a:ext cx="4117200" cy="7689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Clr>
                <a:schemeClr val="lt1"/>
              </a:buClr>
              <a:buSzPts val="6000"/>
              <a:buNone/>
              <a:defRPr sz="3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5" name="Google Shape;225;p27"/>
          <p:cNvSpPr txBox="1">
            <a:spLocks noGrp="1"/>
          </p:cNvSpPr>
          <p:nvPr>
            <p:ph type="subTitle" idx="1"/>
          </p:nvPr>
        </p:nvSpPr>
        <p:spPr>
          <a:xfrm>
            <a:off x="713225" y="1211869"/>
            <a:ext cx="4117200" cy="598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26" name="Google Shape;226;p27"/>
          <p:cNvSpPr txBox="1">
            <a:spLocks noGrp="1"/>
          </p:cNvSpPr>
          <p:nvPr>
            <p:ph type="title" idx="2" hasCustomPrompt="1"/>
          </p:nvPr>
        </p:nvSpPr>
        <p:spPr>
          <a:xfrm>
            <a:off x="713225" y="1980564"/>
            <a:ext cx="4117200" cy="7689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Clr>
                <a:schemeClr val="lt1"/>
              </a:buClr>
              <a:buSzPts val="6000"/>
              <a:buNone/>
              <a:defRPr sz="3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7" name="Google Shape;227;p27"/>
          <p:cNvSpPr txBox="1">
            <a:spLocks noGrp="1"/>
          </p:cNvSpPr>
          <p:nvPr>
            <p:ph type="subTitle" idx="3"/>
          </p:nvPr>
        </p:nvSpPr>
        <p:spPr>
          <a:xfrm>
            <a:off x="713225" y="2564133"/>
            <a:ext cx="4117200" cy="598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28" name="Google Shape;228;p27"/>
          <p:cNvSpPr txBox="1">
            <a:spLocks noGrp="1"/>
          </p:cNvSpPr>
          <p:nvPr>
            <p:ph type="title" idx="4" hasCustomPrompt="1"/>
          </p:nvPr>
        </p:nvSpPr>
        <p:spPr>
          <a:xfrm>
            <a:off x="713225" y="3332828"/>
            <a:ext cx="4117200" cy="7689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Clr>
                <a:schemeClr val="lt1"/>
              </a:buClr>
              <a:buSzPts val="6000"/>
              <a:buNone/>
              <a:defRPr sz="3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9" name="Google Shape;229;p27"/>
          <p:cNvSpPr txBox="1">
            <a:spLocks noGrp="1"/>
          </p:cNvSpPr>
          <p:nvPr>
            <p:ph type="subTitle" idx="5"/>
          </p:nvPr>
        </p:nvSpPr>
        <p:spPr>
          <a:xfrm>
            <a:off x="713225" y="3916397"/>
            <a:ext cx="4117200" cy="598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30"/>
        <p:cNvGrpSpPr/>
        <p:nvPr/>
      </p:nvGrpSpPr>
      <p:grpSpPr>
        <a:xfrm>
          <a:off x="0" y="0"/>
          <a:ext cx="0" cy="0"/>
          <a:chOff x="0" y="0"/>
          <a:chExt cx="0" cy="0"/>
        </a:xfrm>
      </p:grpSpPr>
      <p:sp>
        <p:nvSpPr>
          <p:cNvPr id="231" name="Google Shape;231;p28"/>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2" name="Google Shape;232;p28"/>
          <p:cNvSpPr txBox="1">
            <a:spLocks noGrp="1"/>
          </p:cNvSpPr>
          <p:nvPr>
            <p:ph type="subTitle" idx="1"/>
          </p:nvPr>
        </p:nvSpPr>
        <p:spPr>
          <a:xfrm>
            <a:off x="2347950" y="1598712"/>
            <a:ext cx="4448100" cy="122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28"/>
          <p:cNvSpPr txBox="1"/>
          <p:nvPr/>
        </p:nvSpPr>
        <p:spPr>
          <a:xfrm>
            <a:off x="2559250" y="3478300"/>
            <a:ext cx="4025400" cy="76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200">
                <a:solidFill>
                  <a:schemeClr val="dk1"/>
                </a:solidFill>
                <a:latin typeface="Albert Sans"/>
                <a:ea typeface="Albert Sans"/>
                <a:cs typeface="Albert Sans"/>
                <a:sym typeface="Albert Sans"/>
              </a:rPr>
              <a:t>CREDITS: This presentation template was created by </a:t>
            </a:r>
            <a:r>
              <a:rPr lang="en" sz="1200" b="1" u="sng">
                <a:solidFill>
                  <a:schemeClr val="dk1"/>
                </a:solidFill>
                <a:latin typeface="Albert Sans"/>
                <a:ea typeface="Albert Sans"/>
                <a:cs typeface="Albert Sans"/>
                <a:sym typeface="Albert Sans"/>
                <a:hlinkClick r:id="rId2">
                  <a:extLst>
                    <a:ext uri="{A12FA001-AC4F-418D-AE19-62706E023703}">
                      <ahyp:hlinkClr xmlns:ahyp="http://schemas.microsoft.com/office/drawing/2018/hyperlinkcolor" val="tx"/>
                    </a:ext>
                  </a:extLst>
                </a:hlinkClick>
              </a:rPr>
              <a:t>Slidesgo</a:t>
            </a:r>
            <a:r>
              <a:rPr lang="en" sz="1200" b="1">
                <a:solidFill>
                  <a:schemeClr val="dk1"/>
                </a:solidFill>
                <a:latin typeface="Albert Sans"/>
                <a:ea typeface="Albert Sans"/>
                <a:cs typeface="Albert Sans"/>
                <a:sym typeface="Albert Sans"/>
              </a:rPr>
              <a:t>,</a:t>
            </a:r>
            <a:r>
              <a:rPr lang="en" sz="1200">
                <a:solidFill>
                  <a:schemeClr val="dk1"/>
                </a:solidFill>
                <a:latin typeface="Albert Sans"/>
                <a:ea typeface="Albert Sans"/>
                <a:cs typeface="Albert Sans"/>
                <a:sym typeface="Albert Sans"/>
              </a:rPr>
              <a:t> and includes icons by</a:t>
            </a:r>
            <a:r>
              <a:rPr lang="en" sz="1200" b="1">
                <a:solidFill>
                  <a:schemeClr val="dk1"/>
                </a:solidFill>
                <a:latin typeface="Albert Sans"/>
                <a:ea typeface="Albert Sans"/>
                <a:cs typeface="Albert Sans"/>
                <a:sym typeface="Albert Sans"/>
              </a:rPr>
              <a:t> </a:t>
            </a:r>
            <a:r>
              <a:rPr lang="en" sz="12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200" b="1">
                <a:solidFill>
                  <a:schemeClr val="dk1"/>
                </a:solidFill>
                <a:latin typeface="Albert Sans"/>
                <a:ea typeface="Albert Sans"/>
                <a:cs typeface="Albert Sans"/>
                <a:sym typeface="Albert Sans"/>
              </a:rPr>
              <a:t>,</a:t>
            </a:r>
            <a:r>
              <a:rPr lang="en" sz="1200">
                <a:solidFill>
                  <a:schemeClr val="dk1"/>
                </a:solidFill>
                <a:latin typeface="Albert Sans"/>
                <a:ea typeface="Albert Sans"/>
                <a:cs typeface="Albert Sans"/>
                <a:sym typeface="Albert Sans"/>
              </a:rPr>
              <a:t> and infographics &amp; images by </a:t>
            </a:r>
            <a:r>
              <a:rPr lang="en" sz="12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Albert Sans"/>
                <a:ea typeface="Albert Sans"/>
                <a:cs typeface="Albert Sans"/>
                <a:sym typeface="Albert Sans"/>
              </a:rPr>
              <a:t> </a:t>
            </a:r>
            <a:endParaRPr sz="1200" b="1" u="sng">
              <a:solidFill>
                <a:schemeClr val="dk1"/>
              </a:solidFill>
              <a:latin typeface="Albert Sans"/>
              <a:ea typeface="Albert Sans"/>
              <a:cs typeface="Albert Sans"/>
              <a:sym typeface="Albert Sans"/>
            </a:endParaRPr>
          </a:p>
        </p:txBody>
      </p:sp>
      <p:grpSp>
        <p:nvGrpSpPr>
          <p:cNvPr id="234" name="Google Shape;234;p28"/>
          <p:cNvGrpSpPr/>
          <p:nvPr/>
        </p:nvGrpSpPr>
        <p:grpSpPr>
          <a:xfrm flipH="1">
            <a:off x="262209" y="-769880"/>
            <a:ext cx="9276274" cy="9176905"/>
            <a:chOff x="-386316" y="-769880"/>
            <a:chExt cx="9276274" cy="9176905"/>
          </a:xfrm>
        </p:grpSpPr>
        <p:sp>
          <p:nvSpPr>
            <p:cNvPr id="235" name="Google Shape;235;p28"/>
            <p:cNvSpPr/>
            <p:nvPr/>
          </p:nvSpPr>
          <p:spPr>
            <a:xfrm>
              <a:off x="7629958" y="3058625"/>
              <a:ext cx="1260000" cy="5348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36" name="Google Shape;236;p28"/>
            <p:cNvSpPr/>
            <p:nvPr/>
          </p:nvSpPr>
          <p:spPr>
            <a:xfrm>
              <a:off x="6736200" y="3879112"/>
              <a:ext cx="1260000" cy="37074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37" name="Google Shape;237;p28"/>
            <p:cNvSpPr/>
            <p:nvPr/>
          </p:nvSpPr>
          <p:spPr>
            <a:xfrm rot="10800000">
              <a:off x="312387" y="-769880"/>
              <a:ext cx="677400" cy="1828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38" name="Google Shape;238;p28"/>
            <p:cNvSpPr/>
            <p:nvPr/>
          </p:nvSpPr>
          <p:spPr>
            <a:xfrm rot="10800000">
              <a:off x="-38477" y="-27518"/>
              <a:ext cx="698700" cy="698700"/>
            </a:xfrm>
            <a:prstGeom prst="chord">
              <a:avLst>
                <a:gd name="adj1" fmla="val 5399387"/>
                <a:gd name="adj2" fmla="val 1620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39" name="Google Shape;239;p28"/>
            <p:cNvSpPr/>
            <p:nvPr/>
          </p:nvSpPr>
          <p:spPr>
            <a:xfrm rot="10800000">
              <a:off x="-386316" y="-27518"/>
              <a:ext cx="698700" cy="698700"/>
            </a:xfrm>
            <a:prstGeom prst="chord">
              <a:avLst>
                <a:gd name="adj1" fmla="val 5399387"/>
                <a:gd name="adj2" fmla="val 1620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40"/>
        <p:cNvGrpSpPr/>
        <p:nvPr/>
      </p:nvGrpSpPr>
      <p:grpSpPr>
        <a:xfrm>
          <a:off x="0" y="0"/>
          <a:ext cx="0" cy="0"/>
          <a:chOff x="0" y="0"/>
          <a:chExt cx="0" cy="0"/>
        </a:xfrm>
      </p:grpSpPr>
      <p:sp>
        <p:nvSpPr>
          <p:cNvPr id="241" name="Google Shape;241;p29"/>
          <p:cNvSpPr/>
          <p:nvPr/>
        </p:nvSpPr>
        <p:spPr>
          <a:xfrm flipH="1">
            <a:off x="8312375" y="-678400"/>
            <a:ext cx="1648800" cy="164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2" name="Google Shape;242;p29"/>
          <p:cNvSpPr/>
          <p:nvPr/>
        </p:nvSpPr>
        <p:spPr>
          <a:xfrm rot="5400000" flipH="1">
            <a:off x="-27100" y="4612200"/>
            <a:ext cx="536100" cy="5265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3" name="Google Shape;243;p29"/>
          <p:cNvSpPr/>
          <p:nvPr/>
        </p:nvSpPr>
        <p:spPr>
          <a:xfrm flipH="1">
            <a:off x="171200" y="4469010"/>
            <a:ext cx="526500" cy="526500"/>
          </a:xfrm>
          <a:prstGeom prst="ellipse">
            <a:avLst/>
          </a:prstGeom>
          <a:solidFill>
            <a:srgbClr val="0584A4">
              <a:alpha val="31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4" name="Google Shape;244;p29"/>
          <p:cNvSpPr/>
          <p:nvPr/>
        </p:nvSpPr>
        <p:spPr>
          <a:xfrm>
            <a:off x="7819550" y="-3825506"/>
            <a:ext cx="1483500" cy="4365000"/>
          </a:xfrm>
          <a:prstGeom prst="roundRect">
            <a:avLst>
              <a:gd name="adj" fmla="val 50000"/>
            </a:avLst>
          </a:prstGeom>
          <a:solidFill>
            <a:srgbClr val="FFFFFF">
              <a:alpha val="4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45"/>
        <p:cNvGrpSpPr/>
        <p:nvPr/>
      </p:nvGrpSpPr>
      <p:grpSpPr>
        <a:xfrm>
          <a:off x="0" y="0"/>
          <a:ext cx="0" cy="0"/>
          <a:chOff x="0" y="0"/>
          <a:chExt cx="0" cy="0"/>
        </a:xfrm>
      </p:grpSpPr>
      <p:grpSp>
        <p:nvGrpSpPr>
          <p:cNvPr id="246" name="Google Shape;246;p30"/>
          <p:cNvGrpSpPr/>
          <p:nvPr/>
        </p:nvGrpSpPr>
        <p:grpSpPr>
          <a:xfrm>
            <a:off x="-363114" y="-686855"/>
            <a:ext cx="9835298" cy="6115780"/>
            <a:chOff x="-363114" y="-686855"/>
            <a:chExt cx="9835298" cy="6115780"/>
          </a:xfrm>
        </p:grpSpPr>
        <p:sp>
          <p:nvSpPr>
            <p:cNvPr id="247" name="Google Shape;247;p30"/>
            <p:cNvSpPr/>
            <p:nvPr/>
          </p:nvSpPr>
          <p:spPr>
            <a:xfrm flipH="1">
              <a:off x="8812484" y="4331375"/>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8" name="Google Shape;248;p30"/>
            <p:cNvSpPr/>
            <p:nvPr/>
          </p:nvSpPr>
          <p:spPr>
            <a:xfrm rot="10800000" flipH="1">
              <a:off x="-173878" y="-686855"/>
              <a:ext cx="677400" cy="18285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9" name="Google Shape;249;p30"/>
            <p:cNvSpPr/>
            <p:nvPr/>
          </p:nvSpPr>
          <p:spPr>
            <a:xfrm flipH="1">
              <a:off x="-363114" y="781582"/>
              <a:ext cx="698700" cy="698700"/>
            </a:xfrm>
            <a:prstGeom prst="chord">
              <a:avLst>
                <a:gd name="adj1" fmla="val 5399387"/>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50" name="Google Shape;250;p30"/>
            <p:cNvSpPr/>
            <p:nvPr/>
          </p:nvSpPr>
          <p:spPr>
            <a:xfrm flipH="1">
              <a:off x="8812484" y="4769225"/>
              <a:ext cx="659700" cy="659700"/>
            </a:xfrm>
            <a:prstGeom prst="ellipse">
              <a:avLst/>
            </a:prstGeom>
            <a:solidFill>
              <a:srgbClr val="EE325F">
                <a:alpha val="71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24" name="Google Shape;24;p4"/>
          <p:cNvGrpSpPr/>
          <p:nvPr/>
        </p:nvGrpSpPr>
        <p:grpSpPr>
          <a:xfrm>
            <a:off x="-363114" y="-686855"/>
            <a:ext cx="9835298" cy="6115780"/>
            <a:chOff x="-363114" y="-686855"/>
            <a:chExt cx="9835298" cy="6115780"/>
          </a:xfrm>
        </p:grpSpPr>
        <p:sp>
          <p:nvSpPr>
            <p:cNvPr id="25" name="Google Shape;25;p4"/>
            <p:cNvSpPr/>
            <p:nvPr/>
          </p:nvSpPr>
          <p:spPr>
            <a:xfrm flipH="1">
              <a:off x="8812484" y="4331375"/>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6" name="Google Shape;26;p4"/>
            <p:cNvSpPr/>
            <p:nvPr/>
          </p:nvSpPr>
          <p:spPr>
            <a:xfrm rot="10800000" flipH="1">
              <a:off x="-173878" y="-686855"/>
              <a:ext cx="677400" cy="18285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7" name="Google Shape;27;p4"/>
            <p:cNvSpPr/>
            <p:nvPr/>
          </p:nvSpPr>
          <p:spPr>
            <a:xfrm flipH="1">
              <a:off x="-363114" y="781582"/>
              <a:ext cx="698700" cy="698700"/>
            </a:xfrm>
            <a:prstGeom prst="chord">
              <a:avLst>
                <a:gd name="adj1" fmla="val 5399387"/>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8" name="Google Shape;28;p4"/>
            <p:cNvSpPr/>
            <p:nvPr/>
          </p:nvSpPr>
          <p:spPr>
            <a:xfrm flipH="1">
              <a:off x="8812484" y="4769225"/>
              <a:ext cx="659700" cy="6597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54"/>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720000" y="3555900"/>
            <a:ext cx="7704000" cy="928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sz="1400" b="0"/>
            </a:lvl1pPr>
            <a:lvl2pPr lvl="1" algn="ctr" rtl="0">
              <a:lnSpc>
                <a:spcPct val="115000"/>
              </a:lnSpc>
              <a:spcBef>
                <a:spcPts val="0"/>
              </a:spcBef>
              <a:spcAft>
                <a:spcPts val="0"/>
              </a:spcAft>
              <a:buSzPts val="2800"/>
              <a:buChar char="○"/>
              <a:defRPr sz="2800"/>
            </a:lvl2pPr>
            <a:lvl3pPr lvl="2" algn="ctr" rtl="0">
              <a:lnSpc>
                <a:spcPct val="115000"/>
              </a:lnSpc>
              <a:spcBef>
                <a:spcPts val="0"/>
              </a:spcBef>
              <a:spcAft>
                <a:spcPts val="0"/>
              </a:spcAft>
              <a:buSzPts val="2800"/>
              <a:buChar char="■"/>
              <a:defRPr sz="2800"/>
            </a:lvl3pPr>
            <a:lvl4pPr lvl="3" algn="ctr" rtl="0">
              <a:lnSpc>
                <a:spcPct val="115000"/>
              </a:lnSpc>
              <a:spcBef>
                <a:spcPts val="0"/>
              </a:spcBef>
              <a:spcAft>
                <a:spcPts val="0"/>
              </a:spcAft>
              <a:buSzPts val="2800"/>
              <a:buChar char="●"/>
              <a:defRPr sz="2800"/>
            </a:lvl4pPr>
            <a:lvl5pPr lvl="4" algn="ctr" rtl="0">
              <a:lnSpc>
                <a:spcPct val="115000"/>
              </a:lnSpc>
              <a:spcBef>
                <a:spcPts val="0"/>
              </a:spcBef>
              <a:spcAft>
                <a:spcPts val="0"/>
              </a:spcAft>
              <a:buSzPts val="2800"/>
              <a:buChar char="○"/>
              <a:defRPr sz="2800"/>
            </a:lvl5pPr>
            <a:lvl6pPr lvl="5" algn="ctr" rtl="0">
              <a:lnSpc>
                <a:spcPct val="115000"/>
              </a:lnSpc>
              <a:spcBef>
                <a:spcPts val="0"/>
              </a:spcBef>
              <a:spcAft>
                <a:spcPts val="0"/>
              </a:spcAft>
              <a:buSzPts val="2800"/>
              <a:buChar char="■"/>
              <a:defRPr sz="2800"/>
            </a:lvl6pPr>
            <a:lvl7pPr lvl="6" algn="ctr" rtl="0">
              <a:lnSpc>
                <a:spcPct val="115000"/>
              </a:lnSpc>
              <a:spcBef>
                <a:spcPts val="0"/>
              </a:spcBef>
              <a:spcAft>
                <a:spcPts val="0"/>
              </a:spcAft>
              <a:buSzPts val="2800"/>
              <a:buChar char="●"/>
              <a:defRPr sz="2800"/>
            </a:lvl7pPr>
            <a:lvl8pPr lvl="7" algn="ctr" rtl="0">
              <a:lnSpc>
                <a:spcPct val="115000"/>
              </a:lnSpc>
              <a:spcBef>
                <a:spcPts val="0"/>
              </a:spcBef>
              <a:spcAft>
                <a:spcPts val="0"/>
              </a:spcAft>
              <a:buSzPts val="2800"/>
              <a:buChar char="○"/>
              <a:defRPr sz="2800"/>
            </a:lvl8pPr>
            <a:lvl9pPr lvl="8" algn="ctr" rtl="0">
              <a:lnSpc>
                <a:spcPct val="115000"/>
              </a:lnSpc>
              <a:spcBef>
                <a:spcPts val="0"/>
              </a:spcBef>
              <a:spcAft>
                <a:spcPts val="0"/>
              </a:spcAft>
              <a:buSzPts val="2800"/>
              <a:buChar char="■"/>
              <a:defRPr sz="2800"/>
            </a:lvl9pPr>
          </a:lstStyle>
          <a:p>
            <a:endParaRPr/>
          </a:p>
        </p:txBody>
      </p:sp>
      <p:sp>
        <p:nvSpPr>
          <p:cNvPr id="32" name="Google Shape;32;p5"/>
          <p:cNvSpPr txBox="1">
            <a:spLocks noGrp="1"/>
          </p:cNvSpPr>
          <p:nvPr>
            <p:ph type="subTitle" idx="2"/>
          </p:nvPr>
        </p:nvSpPr>
        <p:spPr>
          <a:xfrm>
            <a:off x="720000" y="1888700"/>
            <a:ext cx="7704000" cy="928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sz="1400" b="0"/>
            </a:lvl1pPr>
            <a:lvl2pPr lvl="1" algn="ctr" rtl="0">
              <a:lnSpc>
                <a:spcPct val="115000"/>
              </a:lnSpc>
              <a:spcBef>
                <a:spcPts val="0"/>
              </a:spcBef>
              <a:spcAft>
                <a:spcPts val="0"/>
              </a:spcAft>
              <a:buSzPts val="1400"/>
              <a:buChar char="○"/>
              <a:defRPr sz="2800"/>
            </a:lvl2pPr>
            <a:lvl3pPr lvl="2" algn="ctr" rtl="0">
              <a:lnSpc>
                <a:spcPct val="115000"/>
              </a:lnSpc>
              <a:spcBef>
                <a:spcPts val="0"/>
              </a:spcBef>
              <a:spcAft>
                <a:spcPts val="0"/>
              </a:spcAft>
              <a:buSzPts val="1400"/>
              <a:buChar char="■"/>
              <a:defRPr sz="2800"/>
            </a:lvl3pPr>
            <a:lvl4pPr lvl="3" algn="ctr" rtl="0">
              <a:lnSpc>
                <a:spcPct val="115000"/>
              </a:lnSpc>
              <a:spcBef>
                <a:spcPts val="0"/>
              </a:spcBef>
              <a:spcAft>
                <a:spcPts val="0"/>
              </a:spcAft>
              <a:buSzPts val="1400"/>
              <a:buChar char="●"/>
              <a:defRPr sz="2800"/>
            </a:lvl4pPr>
            <a:lvl5pPr lvl="4" algn="ctr" rtl="0">
              <a:lnSpc>
                <a:spcPct val="115000"/>
              </a:lnSpc>
              <a:spcBef>
                <a:spcPts val="0"/>
              </a:spcBef>
              <a:spcAft>
                <a:spcPts val="0"/>
              </a:spcAft>
              <a:buSzPts val="1400"/>
              <a:buChar char="○"/>
              <a:defRPr sz="2800"/>
            </a:lvl5pPr>
            <a:lvl6pPr lvl="5" algn="ctr" rtl="0">
              <a:lnSpc>
                <a:spcPct val="115000"/>
              </a:lnSpc>
              <a:spcBef>
                <a:spcPts val="0"/>
              </a:spcBef>
              <a:spcAft>
                <a:spcPts val="0"/>
              </a:spcAft>
              <a:buSzPts val="1400"/>
              <a:buChar char="■"/>
              <a:defRPr sz="2800"/>
            </a:lvl6pPr>
            <a:lvl7pPr lvl="6" algn="ctr" rtl="0">
              <a:lnSpc>
                <a:spcPct val="115000"/>
              </a:lnSpc>
              <a:spcBef>
                <a:spcPts val="0"/>
              </a:spcBef>
              <a:spcAft>
                <a:spcPts val="0"/>
              </a:spcAft>
              <a:buSzPts val="1400"/>
              <a:buChar char="●"/>
              <a:defRPr sz="2800"/>
            </a:lvl7pPr>
            <a:lvl8pPr lvl="7" algn="ctr" rtl="0">
              <a:lnSpc>
                <a:spcPct val="115000"/>
              </a:lnSpc>
              <a:spcBef>
                <a:spcPts val="0"/>
              </a:spcBef>
              <a:spcAft>
                <a:spcPts val="0"/>
              </a:spcAft>
              <a:buSzPts val="1400"/>
              <a:buChar char="○"/>
              <a:defRPr sz="2800"/>
            </a:lvl8pPr>
            <a:lvl9pPr lvl="8" algn="ctr" rtl="0">
              <a:lnSpc>
                <a:spcPct val="115000"/>
              </a:lnSpc>
              <a:spcBef>
                <a:spcPts val="0"/>
              </a:spcBef>
              <a:spcAft>
                <a:spcPts val="0"/>
              </a:spcAft>
              <a:buSzPts val="1400"/>
              <a:buChar char="■"/>
              <a:defRPr sz="2800"/>
            </a:lvl9pPr>
          </a:lstStyle>
          <a:p>
            <a:endParaRPr/>
          </a:p>
        </p:txBody>
      </p:sp>
      <p:sp>
        <p:nvSpPr>
          <p:cNvPr id="33" name="Google Shape;33;p5"/>
          <p:cNvSpPr txBox="1">
            <a:spLocks noGrp="1"/>
          </p:cNvSpPr>
          <p:nvPr>
            <p:ph type="subTitle" idx="3"/>
          </p:nvPr>
        </p:nvSpPr>
        <p:spPr>
          <a:xfrm>
            <a:off x="720000" y="1387700"/>
            <a:ext cx="7704000" cy="5010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2400"/>
              <a:buFont typeface="DM Sans"/>
              <a:buNone/>
              <a:defRPr sz="2000" b="1">
                <a:latin typeface="Poppins"/>
                <a:ea typeface="Poppins"/>
                <a:cs typeface="Poppins"/>
                <a:sym typeface="Poppins"/>
              </a:defRPr>
            </a:lvl1pPr>
            <a:lvl2pPr lvl="1">
              <a:lnSpc>
                <a:spcPct val="115000"/>
              </a:lnSpc>
              <a:spcBef>
                <a:spcPts val="0"/>
              </a:spcBef>
              <a:spcAft>
                <a:spcPts val="0"/>
              </a:spcAft>
              <a:buSzPts val="1400"/>
              <a:buFont typeface="DM Sans"/>
              <a:buNone/>
              <a:defRPr b="1">
                <a:latin typeface="DM Sans"/>
                <a:ea typeface="DM Sans"/>
                <a:cs typeface="DM Sans"/>
                <a:sym typeface="DM Sans"/>
              </a:defRPr>
            </a:lvl2pPr>
            <a:lvl3pPr lvl="2">
              <a:lnSpc>
                <a:spcPct val="115000"/>
              </a:lnSpc>
              <a:spcBef>
                <a:spcPts val="0"/>
              </a:spcBef>
              <a:spcAft>
                <a:spcPts val="0"/>
              </a:spcAft>
              <a:buSzPts val="1400"/>
              <a:buFont typeface="DM Sans"/>
              <a:buNone/>
              <a:defRPr b="1">
                <a:latin typeface="DM Sans"/>
                <a:ea typeface="DM Sans"/>
                <a:cs typeface="DM Sans"/>
                <a:sym typeface="DM Sans"/>
              </a:defRPr>
            </a:lvl3pPr>
            <a:lvl4pPr lvl="3">
              <a:lnSpc>
                <a:spcPct val="115000"/>
              </a:lnSpc>
              <a:spcBef>
                <a:spcPts val="0"/>
              </a:spcBef>
              <a:spcAft>
                <a:spcPts val="0"/>
              </a:spcAft>
              <a:buSzPts val="1400"/>
              <a:buFont typeface="DM Sans"/>
              <a:buNone/>
              <a:defRPr b="1">
                <a:latin typeface="DM Sans"/>
                <a:ea typeface="DM Sans"/>
                <a:cs typeface="DM Sans"/>
                <a:sym typeface="DM Sans"/>
              </a:defRPr>
            </a:lvl4pPr>
            <a:lvl5pPr lvl="4">
              <a:lnSpc>
                <a:spcPct val="115000"/>
              </a:lnSpc>
              <a:spcBef>
                <a:spcPts val="0"/>
              </a:spcBef>
              <a:spcAft>
                <a:spcPts val="0"/>
              </a:spcAft>
              <a:buSzPts val="1400"/>
              <a:buFont typeface="DM Sans"/>
              <a:buNone/>
              <a:defRPr b="1">
                <a:latin typeface="DM Sans"/>
                <a:ea typeface="DM Sans"/>
                <a:cs typeface="DM Sans"/>
                <a:sym typeface="DM Sans"/>
              </a:defRPr>
            </a:lvl5pPr>
            <a:lvl6pPr lvl="5">
              <a:lnSpc>
                <a:spcPct val="115000"/>
              </a:lnSpc>
              <a:spcBef>
                <a:spcPts val="0"/>
              </a:spcBef>
              <a:spcAft>
                <a:spcPts val="0"/>
              </a:spcAft>
              <a:buSzPts val="1400"/>
              <a:buFont typeface="DM Sans"/>
              <a:buNone/>
              <a:defRPr b="1">
                <a:latin typeface="DM Sans"/>
                <a:ea typeface="DM Sans"/>
                <a:cs typeface="DM Sans"/>
                <a:sym typeface="DM Sans"/>
              </a:defRPr>
            </a:lvl6pPr>
            <a:lvl7pPr lvl="6">
              <a:lnSpc>
                <a:spcPct val="115000"/>
              </a:lnSpc>
              <a:spcBef>
                <a:spcPts val="0"/>
              </a:spcBef>
              <a:spcAft>
                <a:spcPts val="0"/>
              </a:spcAft>
              <a:buSzPts val="1400"/>
              <a:buFont typeface="DM Sans"/>
              <a:buNone/>
              <a:defRPr b="1">
                <a:latin typeface="DM Sans"/>
                <a:ea typeface="DM Sans"/>
                <a:cs typeface="DM Sans"/>
                <a:sym typeface="DM Sans"/>
              </a:defRPr>
            </a:lvl7pPr>
            <a:lvl8pPr lvl="7">
              <a:lnSpc>
                <a:spcPct val="115000"/>
              </a:lnSpc>
              <a:spcBef>
                <a:spcPts val="0"/>
              </a:spcBef>
              <a:spcAft>
                <a:spcPts val="0"/>
              </a:spcAft>
              <a:buSzPts val="1400"/>
              <a:buFont typeface="DM Sans"/>
              <a:buNone/>
              <a:defRPr b="1">
                <a:latin typeface="DM Sans"/>
                <a:ea typeface="DM Sans"/>
                <a:cs typeface="DM Sans"/>
                <a:sym typeface="DM Sans"/>
              </a:defRPr>
            </a:lvl8pPr>
            <a:lvl9pPr lvl="8">
              <a:lnSpc>
                <a:spcPct val="115000"/>
              </a:lnSpc>
              <a:spcBef>
                <a:spcPts val="0"/>
              </a:spcBef>
              <a:spcAft>
                <a:spcPts val="0"/>
              </a:spcAft>
              <a:buSzPts val="1400"/>
              <a:buFont typeface="DM Sans"/>
              <a:buNone/>
              <a:defRPr b="1">
                <a:latin typeface="DM Sans"/>
                <a:ea typeface="DM Sans"/>
                <a:cs typeface="DM Sans"/>
                <a:sym typeface="DM Sans"/>
              </a:defRPr>
            </a:lvl9pPr>
          </a:lstStyle>
          <a:p>
            <a:endParaRPr/>
          </a:p>
        </p:txBody>
      </p:sp>
      <p:sp>
        <p:nvSpPr>
          <p:cNvPr id="34" name="Google Shape;34;p5"/>
          <p:cNvSpPr txBox="1">
            <a:spLocks noGrp="1"/>
          </p:cNvSpPr>
          <p:nvPr>
            <p:ph type="subTitle" idx="4"/>
          </p:nvPr>
        </p:nvSpPr>
        <p:spPr>
          <a:xfrm>
            <a:off x="720000" y="3054950"/>
            <a:ext cx="7704000" cy="501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rtl="0">
              <a:lnSpc>
                <a:spcPct val="115000"/>
              </a:lnSpc>
              <a:spcBef>
                <a:spcPts val="0"/>
              </a:spcBef>
              <a:spcAft>
                <a:spcPts val="0"/>
              </a:spcAft>
              <a:buSzPts val="1400"/>
              <a:buFont typeface="DM Sans"/>
              <a:buNone/>
              <a:defRPr b="1">
                <a:latin typeface="DM Sans"/>
                <a:ea typeface="DM Sans"/>
                <a:cs typeface="DM Sans"/>
                <a:sym typeface="DM Sans"/>
              </a:defRPr>
            </a:lvl2pPr>
            <a:lvl3pPr lvl="2" rtl="0">
              <a:lnSpc>
                <a:spcPct val="115000"/>
              </a:lnSpc>
              <a:spcBef>
                <a:spcPts val="0"/>
              </a:spcBef>
              <a:spcAft>
                <a:spcPts val="0"/>
              </a:spcAft>
              <a:buSzPts val="1400"/>
              <a:buFont typeface="DM Sans"/>
              <a:buNone/>
              <a:defRPr b="1">
                <a:latin typeface="DM Sans"/>
                <a:ea typeface="DM Sans"/>
                <a:cs typeface="DM Sans"/>
                <a:sym typeface="DM Sans"/>
              </a:defRPr>
            </a:lvl3pPr>
            <a:lvl4pPr lvl="3" rtl="0">
              <a:lnSpc>
                <a:spcPct val="115000"/>
              </a:lnSpc>
              <a:spcBef>
                <a:spcPts val="0"/>
              </a:spcBef>
              <a:spcAft>
                <a:spcPts val="0"/>
              </a:spcAft>
              <a:buSzPts val="1400"/>
              <a:buFont typeface="DM Sans"/>
              <a:buNone/>
              <a:defRPr b="1">
                <a:latin typeface="DM Sans"/>
                <a:ea typeface="DM Sans"/>
                <a:cs typeface="DM Sans"/>
                <a:sym typeface="DM Sans"/>
              </a:defRPr>
            </a:lvl4pPr>
            <a:lvl5pPr lvl="4" rtl="0">
              <a:lnSpc>
                <a:spcPct val="115000"/>
              </a:lnSpc>
              <a:spcBef>
                <a:spcPts val="0"/>
              </a:spcBef>
              <a:spcAft>
                <a:spcPts val="0"/>
              </a:spcAft>
              <a:buSzPts val="1400"/>
              <a:buFont typeface="DM Sans"/>
              <a:buNone/>
              <a:defRPr b="1">
                <a:latin typeface="DM Sans"/>
                <a:ea typeface="DM Sans"/>
                <a:cs typeface="DM Sans"/>
                <a:sym typeface="DM Sans"/>
              </a:defRPr>
            </a:lvl5pPr>
            <a:lvl6pPr lvl="5" rtl="0">
              <a:lnSpc>
                <a:spcPct val="115000"/>
              </a:lnSpc>
              <a:spcBef>
                <a:spcPts val="0"/>
              </a:spcBef>
              <a:spcAft>
                <a:spcPts val="0"/>
              </a:spcAft>
              <a:buSzPts val="1400"/>
              <a:buFont typeface="DM Sans"/>
              <a:buNone/>
              <a:defRPr b="1">
                <a:latin typeface="DM Sans"/>
                <a:ea typeface="DM Sans"/>
                <a:cs typeface="DM Sans"/>
                <a:sym typeface="DM Sans"/>
              </a:defRPr>
            </a:lvl6pPr>
            <a:lvl7pPr lvl="6" rtl="0">
              <a:lnSpc>
                <a:spcPct val="115000"/>
              </a:lnSpc>
              <a:spcBef>
                <a:spcPts val="0"/>
              </a:spcBef>
              <a:spcAft>
                <a:spcPts val="0"/>
              </a:spcAft>
              <a:buSzPts val="1400"/>
              <a:buFont typeface="DM Sans"/>
              <a:buNone/>
              <a:defRPr b="1">
                <a:latin typeface="DM Sans"/>
                <a:ea typeface="DM Sans"/>
                <a:cs typeface="DM Sans"/>
                <a:sym typeface="DM Sans"/>
              </a:defRPr>
            </a:lvl7pPr>
            <a:lvl8pPr lvl="7" rtl="0">
              <a:lnSpc>
                <a:spcPct val="115000"/>
              </a:lnSpc>
              <a:spcBef>
                <a:spcPts val="0"/>
              </a:spcBef>
              <a:spcAft>
                <a:spcPts val="0"/>
              </a:spcAft>
              <a:buSzPts val="1400"/>
              <a:buFont typeface="DM Sans"/>
              <a:buNone/>
              <a:defRPr b="1">
                <a:latin typeface="DM Sans"/>
                <a:ea typeface="DM Sans"/>
                <a:cs typeface="DM Sans"/>
                <a:sym typeface="DM Sans"/>
              </a:defRPr>
            </a:lvl8pPr>
            <a:lvl9pPr lvl="8" rtl="0">
              <a:lnSpc>
                <a:spcPct val="115000"/>
              </a:lnSpc>
              <a:spcBef>
                <a:spcPts val="0"/>
              </a:spcBef>
              <a:spcAft>
                <a:spcPts val="0"/>
              </a:spcAft>
              <a:buSzPts val="1400"/>
              <a:buFont typeface="DM Sans"/>
              <a:buNone/>
              <a:defRPr b="1">
                <a:latin typeface="DM Sans"/>
                <a:ea typeface="DM Sans"/>
                <a:cs typeface="DM Sans"/>
                <a:sym typeface="DM Sans"/>
              </a:defRPr>
            </a:lvl9pPr>
          </a:lstStyle>
          <a:p>
            <a:endParaRPr/>
          </a:p>
        </p:txBody>
      </p:sp>
      <p:grpSp>
        <p:nvGrpSpPr>
          <p:cNvPr id="35" name="Google Shape;35;p5"/>
          <p:cNvGrpSpPr/>
          <p:nvPr/>
        </p:nvGrpSpPr>
        <p:grpSpPr>
          <a:xfrm flipH="1">
            <a:off x="-286914" y="-686855"/>
            <a:ext cx="9835298" cy="2270105"/>
            <a:chOff x="-363114" y="-686855"/>
            <a:chExt cx="9835298" cy="2270105"/>
          </a:xfrm>
        </p:grpSpPr>
        <p:sp>
          <p:nvSpPr>
            <p:cNvPr id="36" name="Google Shape;36;p5"/>
            <p:cNvSpPr/>
            <p:nvPr/>
          </p:nvSpPr>
          <p:spPr>
            <a:xfrm flipH="1">
              <a:off x="8812484" y="1306050"/>
              <a:ext cx="277200" cy="277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7" name="Google Shape;37;p5"/>
            <p:cNvSpPr/>
            <p:nvPr/>
          </p:nvSpPr>
          <p:spPr>
            <a:xfrm rot="10800000" flipH="1">
              <a:off x="-173878" y="-686855"/>
              <a:ext cx="677400" cy="18285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8" name="Google Shape;38;p5"/>
            <p:cNvSpPr/>
            <p:nvPr/>
          </p:nvSpPr>
          <p:spPr>
            <a:xfrm flipH="1">
              <a:off x="-363114" y="781582"/>
              <a:ext cx="698700" cy="698700"/>
            </a:xfrm>
            <a:prstGeom prst="chord">
              <a:avLst>
                <a:gd name="adj1" fmla="val 5399387"/>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9" name="Google Shape;39;p5"/>
            <p:cNvSpPr/>
            <p:nvPr/>
          </p:nvSpPr>
          <p:spPr>
            <a:xfrm flipH="1">
              <a:off x="8812484" y="539500"/>
              <a:ext cx="659700" cy="6597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42" name="Google Shape;42;p6"/>
          <p:cNvGrpSpPr/>
          <p:nvPr/>
        </p:nvGrpSpPr>
        <p:grpSpPr>
          <a:xfrm>
            <a:off x="-1253563" y="-2863475"/>
            <a:ext cx="10503560" cy="7810745"/>
            <a:chOff x="-1253563" y="-2863475"/>
            <a:chExt cx="10503560" cy="7810745"/>
          </a:xfrm>
        </p:grpSpPr>
        <p:sp>
          <p:nvSpPr>
            <p:cNvPr id="43" name="Google Shape;43;p6"/>
            <p:cNvSpPr/>
            <p:nvPr/>
          </p:nvSpPr>
          <p:spPr>
            <a:xfrm rot="10800000" flipH="1">
              <a:off x="8458597" y="-2863475"/>
              <a:ext cx="791400" cy="4128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4" name="Google Shape;44;p6"/>
            <p:cNvSpPr/>
            <p:nvPr/>
          </p:nvSpPr>
          <p:spPr>
            <a:xfrm rot="10800000" flipH="1">
              <a:off x="7897325" y="-2230235"/>
              <a:ext cx="791400" cy="2862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45" name="Google Shape;45;p6"/>
            <p:cNvGrpSpPr/>
            <p:nvPr/>
          </p:nvGrpSpPr>
          <p:grpSpPr>
            <a:xfrm>
              <a:off x="-1253563" y="3992679"/>
              <a:ext cx="1828500" cy="954591"/>
              <a:chOff x="-1253563" y="3992679"/>
              <a:chExt cx="1828500" cy="954591"/>
            </a:xfrm>
          </p:grpSpPr>
          <p:sp>
            <p:nvSpPr>
              <p:cNvPr id="46" name="Google Shape;46;p6"/>
              <p:cNvSpPr/>
              <p:nvPr/>
            </p:nvSpPr>
            <p:spPr>
              <a:xfrm rot="5400000" flipH="1">
                <a:off x="-119071" y="3992679"/>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7" name="Google Shape;47;p6"/>
              <p:cNvSpPr/>
              <p:nvPr/>
            </p:nvSpPr>
            <p:spPr>
              <a:xfrm rot="5400000">
                <a:off x="-678013" y="3694320"/>
                <a:ext cx="677400" cy="18285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2585575" y="445025"/>
            <a:ext cx="5845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7"/>
          <p:cNvSpPr txBox="1">
            <a:spLocks noGrp="1"/>
          </p:cNvSpPr>
          <p:nvPr>
            <p:ph type="subTitle" idx="1"/>
          </p:nvPr>
        </p:nvSpPr>
        <p:spPr>
          <a:xfrm>
            <a:off x="2585575" y="1347250"/>
            <a:ext cx="5845200" cy="3173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Albert Sans Light"/>
              <a:buAutoNum type="arabicPeriod"/>
              <a:defRPr sz="1600"/>
            </a:lvl1pPr>
            <a:lvl2pPr lvl="1" algn="ctr" rtl="0">
              <a:lnSpc>
                <a:spcPct val="100000"/>
              </a:lnSpc>
              <a:spcBef>
                <a:spcPts val="0"/>
              </a:spcBef>
              <a:spcAft>
                <a:spcPts val="0"/>
              </a:spcAft>
              <a:buClr>
                <a:srgbClr val="E76A28"/>
              </a:buClr>
              <a:buSzPts val="1600"/>
              <a:buFont typeface="Nunito Light"/>
              <a:buAutoNum type="alphaLcPeriod"/>
              <a:defRPr/>
            </a:lvl2pPr>
            <a:lvl3pPr lvl="2" algn="ctr" rtl="0">
              <a:lnSpc>
                <a:spcPct val="100000"/>
              </a:lnSpc>
              <a:spcBef>
                <a:spcPts val="0"/>
              </a:spcBef>
              <a:spcAft>
                <a:spcPts val="0"/>
              </a:spcAft>
              <a:buClr>
                <a:srgbClr val="E76A28"/>
              </a:buClr>
              <a:buSzPts val="1500"/>
              <a:buFont typeface="Nunito Light"/>
              <a:buAutoNum type="romanLcPeriod"/>
              <a:defRPr/>
            </a:lvl3pPr>
            <a:lvl4pPr lvl="3" algn="ctr" rtl="0">
              <a:lnSpc>
                <a:spcPct val="100000"/>
              </a:lnSpc>
              <a:spcBef>
                <a:spcPts val="0"/>
              </a:spcBef>
              <a:spcAft>
                <a:spcPts val="0"/>
              </a:spcAft>
              <a:buClr>
                <a:srgbClr val="E76A28"/>
              </a:buClr>
              <a:buSzPts val="1500"/>
              <a:buFont typeface="Nunito Light"/>
              <a:buAutoNum type="arabicPeriod"/>
              <a:defRPr/>
            </a:lvl4pPr>
            <a:lvl5pPr lvl="4" algn="ctr" rtl="0">
              <a:lnSpc>
                <a:spcPct val="100000"/>
              </a:lnSpc>
              <a:spcBef>
                <a:spcPts val="0"/>
              </a:spcBef>
              <a:spcAft>
                <a:spcPts val="0"/>
              </a:spcAft>
              <a:buClr>
                <a:srgbClr val="E76A28"/>
              </a:buClr>
              <a:buSzPts val="1400"/>
              <a:buFont typeface="Nunito Light"/>
              <a:buAutoNum type="alphaLcPeriod"/>
              <a:defRPr/>
            </a:lvl5pPr>
            <a:lvl6pPr lvl="5" algn="ctr" rtl="0">
              <a:lnSpc>
                <a:spcPct val="100000"/>
              </a:lnSpc>
              <a:spcBef>
                <a:spcPts val="0"/>
              </a:spcBef>
              <a:spcAft>
                <a:spcPts val="0"/>
              </a:spcAft>
              <a:buClr>
                <a:srgbClr val="999999"/>
              </a:buClr>
              <a:buSzPts val="1400"/>
              <a:buFont typeface="Nunito Light"/>
              <a:buAutoNum type="romanLcPeriod"/>
              <a:defRPr/>
            </a:lvl6pPr>
            <a:lvl7pPr lvl="6" algn="ctr" rtl="0">
              <a:lnSpc>
                <a:spcPct val="100000"/>
              </a:lnSpc>
              <a:spcBef>
                <a:spcPts val="0"/>
              </a:spcBef>
              <a:spcAft>
                <a:spcPts val="0"/>
              </a:spcAft>
              <a:buClr>
                <a:srgbClr val="999999"/>
              </a:buClr>
              <a:buSzPts val="1300"/>
              <a:buFont typeface="Nunito Light"/>
              <a:buAutoNum type="arabicPeriod"/>
              <a:defRPr/>
            </a:lvl7pPr>
            <a:lvl8pPr lvl="7" algn="ctr" rtl="0">
              <a:lnSpc>
                <a:spcPct val="100000"/>
              </a:lnSpc>
              <a:spcBef>
                <a:spcPts val="0"/>
              </a:spcBef>
              <a:spcAft>
                <a:spcPts val="0"/>
              </a:spcAft>
              <a:buClr>
                <a:srgbClr val="999999"/>
              </a:buClr>
              <a:buSzPts val="1300"/>
              <a:buFont typeface="Nunito Light"/>
              <a:buAutoNum type="alphaLcPeriod"/>
              <a:defRPr/>
            </a:lvl8pPr>
            <a:lvl9pPr lvl="8" algn="ctr" rtl="0">
              <a:lnSpc>
                <a:spcPct val="100000"/>
              </a:lnSpc>
              <a:spcBef>
                <a:spcPts val="0"/>
              </a:spcBef>
              <a:spcAft>
                <a:spcPts val="0"/>
              </a:spcAft>
              <a:buClr>
                <a:srgbClr val="999999"/>
              </a:buClr>
              <a:buSzPts val="1400"/>
              <a:buFont typeface="Nunito Light"/>
              <a:buAutoNum type="romanLcPerio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1644450" y="1307100"/>
            <a:ext cx="5855100" cy="2529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60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grpSp>
        <p:nvGrpSpPr>
          <p:cNvPr id="53" name="Google Shape;53;p8"/>
          <p:cNvGrpSpPr/>
          <p:nvPr/>
        </p:nvGrpSpPr>
        <p:grpSpPr>
          <a:xfrm>
            <a:off x="-2427224" y="-404176"/>
            <a:ext cx="12836711" cy="5212846"/>
            <a:chOff x="-2427224" y="-404176"/>
            <a:chExt cx="12836711" cy="5212846"/>
          </a:xfrm>
        </p:grpSpPr>
        <p:sp>
          <p:nvSpPr>
            <p:cNvPr id="54" name="Google Shape;54;p8"/>
            <p:cNvSpPr/>
            <p:nvPr/>
          </p:nvSpPr>
          <p:spPr>
            <a:xfrm rot="5400000" flipH="1">
              <a:off x="8153579" y="4331379"/>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5" name="Google Shape;55;p8"/>
            <p:cNvSpPr/>
            <p:nvPr/>
          </p:nvSpPr>
          <p:spPr>
            <a:xfrm rot="5400000" flipH="1">
              <a:off x="-1008524" y="-1822876"/>
              <a:ext cx="874500" cy="3711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6" name="Google Shape;56;p8"/>
            <p:cNvSpPr/>
            <p:nvPr/>
          </p:nvSpPr>
          <p:spPr>
            <a:xfrm rot="5400000" flipH="1">
              <a:off x="-1008555" y="-633201"/>
              <a:ext cx="874500" cy="25731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7" name="Google Shape;57;p8"/>
            <p:cNvSpPr/>
            <p:nvPr/>
          </p:nvSpPr>
          <p:spPr>
            <a:xfrm rot="5400000">
              <a:off x="9156537" y="3555720"/>
              <a:ext cx="677400" cy="1828500"/>
            </a:xfrm>
            <a:prstGeom prst="roundRect">
              <a:avLst>
                <a:gd name="adj" fmla="val 50000"/>
              </a:avLst>
            </a:prstGeom>
            <a:solidFill>
              <a:srgbClr val="0584A4">
                <a:alpha val="4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 name="Google Shape;60;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61"/>
        <p:cNvGrpSpPr/>
        <p:nvPr/>
      </p:nvGrpSpPr>
      <p:grpSpPr>
        <a:xfrm>
          <a:off x="0" y="0"/>
          <a:ext cx="0" cy="0"/>
          <a:chOff x="0" y="0"/>
          <a:chExt cx="0" cy="0"/>
        </a:xfrm>
      </p:grpSpPr>
      <p:sp>
        <p:nvSpPr>
          <p:cNvPr id="62" name="Google Shape;62;p10"/>
          <p:cNvSpPr>
            <a:spLocks noGrp="1"/>
          </p:cNvSpPr>
          <p:nvPr>
            <p:ph type="pic" idx="2"/>
          </p:nvPr>
        </p:nvSpPr>
        <p:spPr>
          <a:xfrm>
            <a:off x="0" y="0"/>
            <a:ext cx="9144000" cy="5143500"/>
          </a:xfrm>
          <a:prstGeom prst="rect">
            <a:avLst/>
          </a:prstGeom>
          <a:noFill/>
          <a:ln>
            <a:noFill/>
          </a:ln>
        </p:spPr>
      </p:sp>
      <p:sp>
        <p:nvSpPr>
          <p:cNvPr id="63" name="Google Shape;63;p10"/>
          <p:cNvSpPr txBox="1">
            <a:spLocks noGrp="1"/>
          </p:cNvSpPr>
          <p:nvPr>
            <p:ph type="title"/>
          </p:nvPr>
        </p:nvSpPr>
        <p:spPr>
          <a:xfrm>
            <a:off x="720000" y="3464675"/>
            <a:ext cx="4781100" cy="1143900"/>
          </a:xfrm>
          <a:prstGeom prst="rect">
            <a:avLst/>
          </a:prstGeom>
          <a:solidFill>
            <a:schemeClr val="dk1"/>
          </a:solidFill>
        </p:spPr>
        <p:txBody>
          <a:bodyPr spcFirstLastPara="1" wrap="square" lIns="91425" tIns="91425" rIns="91425" bIns="91425" anchor="t" anchorCtr="0">
            <a:noAutofit/>
          </a:bodyPr>
          <a:lstStyle>
            <a:lvl1pPr lvl="0" rtl="0">
              <a:lnSpc>
                <a:spcPct val="115000"/>
              </a:lnSpc>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1"/>
        <p:cNvGrpSpPr/>
        <p:nvPr/>
      </p:nvGrpSpPr>
      <p:grpSpPr>
        <a:xfrm>
          <a:off x="0" y="0"/>
          <a:ext cx="0" cy="0"/>
          <a:chOff x="0" y="0"/>
          <a:chExt cx="0" cy="0"/>
        </a:xfrm>
      </p:grpSpPr>
      <p:sp>
        <p:nvSpPr>
          <p:cNvPr id="252" name="Google Shape;252;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53" name="Google Shape;253;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5.xml"/><Relationship Id="rId1" Type="http://schemas.openxmlformats.org/officeDocument/2006/relationships/slideLayout" Target="../slideLayouts/slideLayout19.xml"/><Relationship Id="rId5" Type="http://schemas.openxmlformats.org/officeDocument/2006/relationships/image" Target="../media/image10.png"/><Relationship Id="rId4" Type="http://schemas.openxmlformats.org/officeDocument/2006/relationships/hyperlink" Target="https://docs.google.com/spreadsheets/d/1x-WeIGFlfBAllM0zs27NNIJvIHMhp0XxZTqKVx1Nkew/copy#gid=0"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hyperlink" Target="https://docs.google.com/spreadsheets/d/1x-WeIGFlfBAllM0zs27NNIJvIHMhp0XxZTqKVx1Nkew/copy#gid=1033309022"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hyperlink" Target="https://www.freepik.com/free-vector/flat-design-minimalist-background_35237785.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hyperlink" Target="https://www.freepik.com/free-vector/modern-duotone-green-nursing-medical-business-card_13914808.htm/?utm_source=slidesgo_template&amp;utm_medium=referral-link&amp;utm_campaign=sg_resources&amp;utm_content=freepik"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hyperlink" Target="https://www.freepik.com/free-photo/medium-shot-man-wearing-earphones_10346470.htm/?utm_source=slidesgo_template&amp;utm_medium=referral-link&amp;utm_campaign=sg_resources&amp;utm_content=freepik" TargetMode="External"/><Relationship Id="rId4" Type="http://schemas.openxmlformats.org/officeDocument/2006/relationships/hyperlink" Target="https://www.freepik.com/free-photo/abstract-various-dark-blue-bubbles-texture_5043835.htm/?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2.xm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2.xml"/></Relationships>
</file>

<file path=ppt/slides/_rels/slide37.xml.rels><?xml version="1.0" encoding="UTF-8" standalone="yes"?>
<Relationships xmlns="http://schemas.openxmlformats.org/package/2006/relationships"><Relationship Id="rId3" Type="http://schemas.openxmlformats.org/officeDocument/2006/relationships/hyperlink" Target="https://fonts.google.com/specimen/Poppins" TargetMode="External"/><Relationship Id="rId2" Type="http://schemas.openxmlformats.org/officeDocument/2006/relationships/notesSlide" Target="../notesSlides/notesSlide37.xml"/><Relationship Id="rId1" Type="http://schemas.openxmlformats.org/officeDocument/2006/relationships/slideLayout" Target="../slideLayouts/slideLayout31.xml"/><Relationship Id="rId4" Type="http://schemas.openxmlformats.org/officeDocument/2006/relationships/hyperlink" Target="https://fonts.google.com/specimen/Albert+Sans"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3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2.xml"/><Relationship Id="rId1" Type="http://schemas.openxmlformats.org/officeDocument/2006/relationships/slideLayout" Target="../slideLayouts/slideLayout30.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0"/>
        <p:cNvGrpSpPr/>
        <p:nvPr/>
      </p:nvGrpSpPr>
      <p:grpSpPr>
        <a:xfrm>
          <a:off x="0" y="0"/>
          <a:ext cx="0" cy="0"/>
          <a:chOff x="0" y="0"/>
          <a:chExt cx="0" cy="0"/>
        </a:xfrm>
      </p:grpSpPr>
      <p:sp>
        <p:nvSpPr>
          <p:cNvPr id="321" name="Google Shape;321;p39"/>
          <p:cNvSpPr txBox="1">
            <a:spLocks noGrp="1"/>
          </p:cNvSpPr>
          <p:nvPr>
            <p:ph type="subTitle" idx="1"/>
          </p:nvPr>
        </p:nvSpPr>
        <p:spPr>
          <a:xfrm>
            <a:off x="2312275" y="1078725"/>
            <a:ext cx="5853600" cy="23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DataSpark: Illuminating Insights for Global Electronics</a:t>
            </a:r>
            <a:endParaRPr dirty="0"/>
          </a:p>
        </p:txBody>
      </p:sp>
      <p:sp>
        <p:nvSpPr>
          <p:cNvPr id="322" name="Google Shape;322;p39"/>
          <p:cNvSpPr txBox="1">
            <a:spLocks noGrp="1"/>
          </p:cNvSpPr>
          <p:nvPr>
            <p:ph type="title"/>
          </p:nvPr>
        </p:nvSpPr>
        <p:spPr>
          <a:xfrm>
            <a:off x="2312325" y="3532875"/>
            <a:ext cx="5853600" cy="144470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By </a:t>
            </a:r>
            <a:br>
              <a:rPr lang="en" dirty="0"/>
            </a:br>
            <a:r>
              <a:rPr lang="en" dirty="0"/>
              <a:t>K.Suresh Kumar</a:t>
            </a:r>
            <a:br>
              <a:rPr lang="en" dirty="0"/>
            </a:br>
            <a:r>
              <a:rPr lang="en" dirty="0"/>
              <a:t>MTD35</a:t>
            </a:r>
            <a:br>
              <a:rPr lang="en" dirty="0"/>
            </a:br>
            <a:r>
              <a:rPr lang="en" dirty="0"/>
              <a:t>sureshkumarbecbe@gmail.com</a:t>
            </a:r>
            <a:endParaRPr dirty="0"/>
          </a:p>
        </p:txBody>
      </p:sp>
      <p:sp>
        <p:nvSpPr>
          <p:cNvPr id="323" name="Google Shape;323;p39"/>
          <p:cNvSpPr/>
          <p:nvPr/>
        </p:nvSpPr>
        <p:spPr>
          <a:xfrm rot="5400000">
            <a:off x="8989862" y="2884570"/>
            <a:ext cx="677400" cy="1828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Purpose statement</a:t>
            </a:r>
            <a:endParaRPr/>
          </a:p>
        </p:txBody>
      </p:sp>
      <p:sp>
        <p:nvSpPr>
          <p:cNvPr id="311" name="Google Shape;311;p38"/>
          <p:cNvSpPr txBox="1">
            <a:spLocks noGrp="1"/>
          </p:cNvSpPr>
          <p:nvPr>
            <p:ph type="subTitle" idx="1"/>
          </p:nvPr>
        </p:nvSpPr>
        <p:spPr>
          <a:xfrm>
            <a:off x="716625" y="2255698"/>
            <a:ext cx="2439000" cy="187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sp>
        <p:nvSpPr>
          <p:cNvPr id="312" name="Google Shape;312;p38"/>
          <p:cNvSpPr txBox="1">
            <a:spLocks noGrp="1"/>
          </p:cNvSpPr>
          <p:nvPr>
            <p:ph type="subTitle" idx="2"/>
          </p:nvPr>
        </p:nvSpPr>
        <p:spPr>
          <a:xfrm>
            <a:off x="3352500" y="2255698"/>
            <a:ext cx="2439000" cy="187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Venus is  terribly hot—even hotter than Mercury—and its atmosphere is </a:t>
            </a:r>
            <a:endParaRPr/>
          </a:p>
          <a:p>
            <a:pPr marL="0" lvl="0" indent="0" algn="ctr" rtl="0">
              <a:spcBef>
                <a:spcPts val="0"/>
              </a:spcBef>
              <a:spcAft>
                <a:spcPts val="0"/>
              </a:spcAft>
              <a:buNone/>
            </a:pPr>
            <a:r>
              <a:rPr lang="en"/>
              <a:t>extremely poisonous</a:t>
            </a:r>
            <a:endParaRPr/>
          </a:p>
        </p:txBody>
      </p:sp>
      <p:sp>
        <p:nvSpPr>
          <p:cNvPr id="313" name="Google Shape;313;p38"/>
          <p:cNvSpPr txBox="1">
            <a:spLocks noGrp="1"/>
          </p:cNvSpPr>
          <p:nvPr>
            <p:ph type="subTitle" idx="3"/>
          </p:nvPr>
        </p:nvSpPr>
        <p:spPr>
          <a:xfrm>
            <a:off x="5988375" y="2255698"/>
            <a:ext cx="2439000" cy="187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p:txBody>
      </p:sp>
      <p:sp>
        <p:nvSpPr>
          <p:cNvPr id="314" name="Google Shape;314;p38"/>
          <p:cNvSpPr txBox="1">
            <a:spLocks noGrp="1"/>
          </p:cNvSpPr>
          <p:nvPr>
            <p:ph type="subTitle" idx="4"/>
          </p:nvPr>
        </p:nvSpPr>
        <p:spPr>
          <a:xfrm>
            <a:off x="716625" y="1480225"/>
            <a:ext cx="2439000" cy="86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 about Mercury?</a:t>
            </a:r>
            <a:endParaRPr/>
          </a:p>
        </p:txBody>
      </p:sp>
      <p:sp>
        <p:nvSpPr>
          <p:cNvPr id="315" name="Google Shape;315;p38"/>
          <p:cNvSpPr txBox="1">
            <a:spLocks noGrp="1"/>
          </p:cNvSpPr>
          <p:nvPr>
            <p:ph type="subTitle" idx="5"/>
          </p:nvPr>
        </p:nvSpPr>
        <p:spPr>
          <a:xfrm>
            <a:off x="3352500" y="1480225"/>
            <a:ext cx="2439000" cy="86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 about Venus?</a:t>
            </a:r>
            <a:endParaRPr/>
          </a:p>
        </p:txBody>
      </p:sp>
      <p:sp>
        <p:nvSpPr>
          <p:cNvPr id="316" name="Google Shape;316;p38"/>
          <p:cNvSpPr txBox="1">
            <a:spLocks noGrp="1"/>
          </p:cNvSpPr>
          <p:nvPr>
            <p:ph type="subTitle" idx="6"/>
          </p:nvPr>
        </p:nvSpPr>
        <p:spPr>
          <a:xfrm>
            <a:off x="5988375" y="1480225"/>
            <a:ext cx="2439000" cy="86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 about Jupiter?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0"/>
          <p:cNvSpPr txBox="1">
            <a:spLocks noGrp="1"/>
          </p:cNvSpPr>
          <p:nvPr>
            <p:ph type="title"/>
          </p:nvPr>
        </p:nvSpPr>
        <p:spPr>
          <a:xfrm>
            <a:off x="1906200" y="1777975"/>
            <a:ext cx="5331600" cy="10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329" name="Google Shape;329;p40"/>
          <p:cNvSpPr txBox="1">
            <a:spLocks noGrp="1"/>
          </p:cNvSpPr>
          <p:nvPr>
            <p:ph type="subTitle" idx="1"/>
          </p:nvPr>
        </p:nvSpPr>
        <p:spPr>
          <a:xfrm>
            <a:off x="1906200" y="3168125"/>
            <a:ext cx="53316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1"/>
          <p:cNvSpPr txBox="1">
            <a:spLocks noGrp="1"/>
          </p:cNvSpPr>
          <p:nvPr>
            <p:ph type="subTitle" idx="1"/>
          </p:nvPr>
        </p:nvSpPr>
        <p:spPr>
          <a:xfrm>
            <a:off x="713225" y="1211869"/>
            <a:ext cx="41172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335" name="Google Shape;335;p41"/>
          <p:cNvSpPr txBox="1">
            <a:spLocks noGrp="1"/>
          </p:cNvSpPr>
          <p:nvPr>
            <p:ph type="title"/>
          </p:nvPr>
        </p:nvSpPr>
        <p:spPr>
          <a:xfrm>
            <a:off x="713225" y="628300"/>
            <a:ext cx="41172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336" name="Google Shape;336;p41"/>
          <p:cNvSpPr txBox="1">
            <a:spLocks noGrp="1"/>
          </p:cNvSpPr>
          <p:nvPr>
            <p:ph type="title" idx="2"/>
          </p:nvPr>
        </p:nvSpPr>
        <p:spPr>
          <a:xfrm>
            <a:off x="713225" y="1980564"/>
            <a:ext cx="41172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337" name="Google Shape;337;p41"/>
          <p:cNvSpPr txBox="1">
            <a:spLocks noGrp="1"/>
          </p:cNvSpPr>
          <p:nvPr>
            <p:ph type="subTitle" idx="3"/>
          </p:nvPr>
        </p:nvSpPr>
        <p:spPr>
          <a:xfrm>
            <a:off x="713225" y="2564133"/>
            <a:ext cx="41172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338" name="Google Shape;338;p41"/>
          <p:cNvSpPr txBox="1">
            <a:spLocks noGrp="1"/>
          </p:cNvSpPr>
          <p:nvPr>
            <p:ph type="title" idx="4"/>
          </p:nvPr>
        </p:nvSpPr>
        <p:spPr>
          <a:xfrm>
            <a:off x="713225" y="3332828"/>
            <a:ext cx="41172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339" name="Google Shape;339;p41"/>
          <p:cNvSpPr txBox="1">
            <a:spLocks noGrp="1"/>
          </p:cNvSpPr>
          <p:nvPr>
            <p:ph type="subTitle" idx="5"/>
          </p:nvPr>
        </p:nvSpPr>
        <p:spPr>
          <a:xfrm>
            <a:off x="713225" y="3916397"/>
            <a:ext cx="41172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grpSp>
        <p:nvGrpSpPr>
          <p:cNvPr id="340" name="Google Shape;340;p41"/>
          <p:cNvGrpSpPr/>
          <p:nvPr/>
        </p:nvGrpSpPr>
        <p:grpSpPr>
          <a:xfrm rot="10800000" flipH="1">
            <a:off x="5696075" y="-2964475"/>
            <a:ext cx="2907625" cy="8586975"/>
            <a:chOff x="6005650" y="-1385000"/>
            <a:chExt cx="2907625" cy="8586975"/>
          </a:xfrm>
        </p:grpSpPr>
        <p:sp>
          <p:nvSpPr>
            <p:cNvPr id="341" name="Google Shape;341;p41"/>
            <p:cNvSpPr/>
            <p:nvPr/>
          </p:nvSpPr>
          <p:spPr>
            <a:xfrm>
              <a:off x="7286675" y="904675"/>
              <a:ext cx="1626600" cy="6297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42" name="Google Shape;342;p41"/>
            <p:cNvSpPr/>
            <p:nvPr/>
          </p:nvSpPr>
          <p:spPr>
            <a:xfrm>
              <a:off x="6234375" y="2458969"/>
              <a:ext cx="1483500" cy="43650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43" name="Google Shape;343;p41"/>
            <p:cNvSpPr/>
            <p:nvPr/>
          </p:nvSpPr>
          <p:spPr>
            <a:xfrm>
              <a:off x="6005650" y="-1385000"/>
              <a:ext cx="1107300" cy="1107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2"/>
          <p:cNvSpPr/>
          <p:nvPr/>
        </p:nvSpPr>
        <p:spPr>
          <a:xfrm rot="10800000" flipH="1">
            <a:off x="5099200" y="-1704575"/>
            <a:ext cx="3257700" cy="6528600"/>
          </a:xfrm>
          <a:prstGeom prst="roundRect">
            <a:avLst>
              <a:gd name="adj" fmla="val 50000"/>
            </a:avLst>
          </a:prstGeom>
          <a:solidFill>
            <a:srgbClr val="005E91">
              <a:alpha val="731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pic>
        <p:nvPicPr>
          <p:cNvPr id="349" name="Google Shape;349;p42"/>
          <p:cNvPicPr preferRelativeResize="0">
            <a:picLocks noGrp="1"/>
          </p:cNvPicPr>
          <p:nvPr>
            <p:ph type="pic" idx="2"/>
          </p:nvPr>
        </p:nvPicPr>
        <p:blipFill rotWithShape="1">
          <a:blip r:embed="rId3">
            <a:alphaModFix/>
          </a:blip>
          <a:srcRect l="14301" r="14301"/>
          <a:stretch/>
        </p:blipFill>
        <p:spPr>
          <a:xfrm>
            <a:off x="5273100" y="533863"/>
            <a:ext cx="2910000" cy="4075800"/>
          </a:xfrm>
          <a:prstGeom prst="roundRect">
            <a:avLst>
              <a:gd name="adj" fmla="val 50000"/>
            </a:avLst>
          </a:prstGeom>
        </p:spPr>
      </p:pic>
      <p:sp>
        <p:nvSpPr>
          <p:cNvPr id="350" name="Google Shape;350;p42"/>
          <p:cNvSpPr txBox="1">
            <a:spLocks noGrp="1"/>
          </p:cNvSpPr>
          <p:nvPr>
            <p:ph type="title"/>
          </p:nvPr>
        </p:nvSpPr>
        <p:spPr>
          <a:xfrm>
            <a:off x="720000" y="1276938"/>
            <a:ext cx="37080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351" name="Google Shape;351;p42"/>
          <p:cNvSpPr txBox="1">
            <a:spLocks noGrp="1"/>
          </p:cNvSpPr>
          <p:nvPr>
            <p:ph type="subTitle" idx="1"/>
          </p:nvPr>
        </p:nvSpPr>
        <p:spPr>
          <a:xfrm>
            <a:off x="720000" y="2750263"/>
            <a:ext cx="3708000" cy="11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43"/>
          <p:cNvPicPr preferRelativeResize="0">
            <a:picLocks noGrp="1"/>
          </p:cNvPicPr>
          <p:nvPr>
            <p:ph type="pic" idx="2"/>
          </p:nvPr>
        </p:nvPicPr>
        <p:blipFill rotWithShape="1">
          <a:blip r:embed="rId3">
            <a:alphaModFix amt="90000"/>
          </a:blip>
          <a:srcRect t="7834" b="7834"/>
          <a:stretch/>
        </p:blipFill>
        <p:spPr>
          <a:xfrm>
            <a:off x="0" y="0"/>
            <a:ext cx="9144003" cy="5143499"/>
          </a:xfrm>
          <a:prstGeom prst="rect">
            <a:avLst/>
          </a:prstGeom>
        </p:spPr>
      </p:pic>
      <p:sp>
        <p:nvSpPr>
          <p:cNvPr id="357" name="Google Shape;357;p43"/>
          <p:cNvSpPr txBox="1">
            <a:spLocks noGrp="1"/>
          </p:cNvSpPr>
          <p:nvPr>
            <p:ph type="title"/>
          </p:nvPr>
        </p:nvSpPr>
        <p:spPr>
          <a:xfrm>
            <a:off x="720000" y="3464675"/>
            <a:ext cx="4781100" cy="114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4"/>
          <p:cNvSpPr txBox="1">
            <a:spLocks noGrp="1"/>
          </p:cNvSpPr>
          <p:nvPr>
            <p:ph type="title"/>
          </p:nvPr>
        </p:nvSpPr>
        <p:spPr>
          <a:xfrm>
            <a:off x="1644450" y="1307100"/>
            <a:ext cx="58551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5"/>
          <p:cNvSpPr txBox="1">
            <a:spLocks noGrp="1"/>
          </p:cNvSpPr>
          <p:nvPr>
            <p:ph type="title"/>
          </p:nvPr>
        </p:nvSpPr>
        <p:spPr>
          <a:xfrm>
            <a:off x="1721850" y="445025"/>
            <a:ext cx="5700300" cy="109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Current situation &amp; problems statement</a:t>
            </a:r>
            <a:endParaRPr/>
          </a:p>
        </p:txBody>
      </p:sp>
      <p:sp>
        <p:nvSpPr>
          <p:cNvPr id="368" name="Google Shape;368;p45"/>
          <p:cNvSpPr txBox="1"/>
          <p:nvPr/>
        </p:nvSpPr>
        <p:spPr>
          <a:xfrm>
            <a:off x="713250" y="2090275"/>
            <a:ext cx="7717500" cy="55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Jupiter is a gas giant and the biggest planet in the Solar System. It's the fourth-brightest object in the night sky. It was named after the Roman god of the skies and lightning</a:t>
            </a:r>
            <a:endParaRPr sz="1200">
              <a:solidFill>
                <a:schemeClr val="dk1"/>
              </a:solidFill>
              <a:latin typeface="Albert Sans"/>
              <a:ea typeface="Albert Sans"/>
              <a:cs typeface="Albert Sans"/>
              <a:sym typeface="Albert Sans"/>
            </a:endParaRPr>
          </a:p>
        </p:txBody>
      </p:sp>
      <p:sp>
        <p:nvSpPr>
          <p:cNvPr id="369" name="Google Shape;369;p45"/>
          <p:cNvSpPr txBox="1"/>
          <p:nvPr/>
        </p:nvSpPr>
        <p:spPr>
          <a:xfrm>
            <a:off x="717385" y="3256963"/>
            <a:ext cx="200880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000" b="1">
                <a:solidFill>
                  <a:schemeClr val="dk1"/>
                </a:solidFill>
                <a:latin typeface="Poppins"/>
                <a:ea typeface="Poppins"/>
                <a:cs typeface="Poppins"/>
                <a:sym typeface="Poppins"/>
              </a:rPr>
              <a:t>Earth</a:t>
            </a:r>
            <a:endParaRPr sz="2000" b="1">
              <a:solidFill>
                <a:schemeClr val="dk1"/>
              </a:solidFill>
              <a:latin typeface="Poppins"/>
              <a:ea typeface="Poppins"/>
              <a:cs typeface="Poppins"/>
              <a:sym typeface="Poppins"/>
            </a:endParaRPr>
          </a:p>
        </p:txBody>
      </p:sp>
      <p:sp>
        <p:nvSpPr>
          <p:cNvPr id="370" name="Google Shape;370;p45"/>
          <p:cNvSpPr txBox="1"/>
          <p:nvPr/>
        </p:nvSpPr>
        <p:spPr>
          <a:xfrm>
            <a:off x="717350" y="3546949"/>
            <a:ext cx="2008800" cy="55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Earth is the third planet from the Sun and has life</a:t>
            </a:r>
            <a:endParaRPr sz="1200">
              <a:solidFill>
                <a:schemeClr val="dk1"/>
              </a:solidFill>
              <a:latin typeface="Albert Sans"/>
              <a:ea typeface="Albert Sans"/>
              <a:cs typeface="Albert Sans"/>
              <a:sym typeface="Albert Sans"/>
            </a:endParaRPr>
          </a:p>
        </p:txBody>
      </p:sp>
      <p:sp>
        <p:nvSpPr>
          <p:cNvPr id="371" name="Google Shape;371;p45"/>
          <p:cNvSpPr txBox="1"/>
          <p:nvPr/>
        </p:nvSpPr>
        <p:spPr>
          <a:xfrm>
            <a:off x="3567600" y="3256963"/>
            <a:ext cx="200880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000" b="1">
                <a:solidFill>
                  <a:schemeClr val="dk1"/>
                </a:solidFill>
                <a:latin typeface="Poppins"/>
                <a:ea typeface="Poppins"/>
                <a:cs typeface="Poppins"/>
                <a:sym typeface="Poppins"/>
              </a:rPr>
              <a:t>Mars</a:t>
            </a:r>
            <a:endParaRPr sz="2000" b="1">
              <a:solidFill>
                <a:schemeClr val="dk1"/>
              </a:solidFill>
              <a:latin typeface="Poppins"/>
              <a:ea typeface="Poppins"/>
              <a:cs typeface="Poppins"/>
              <a:sym typeface="Poppins"/>
            </a:endParaRPr>
          </a:p>
        </p:txBody>
      </p:sp>
      <p:sp>
        <p:nvSpPr>
          <p:cNvPr id="372" name="Google Shape;372;p45"/>
          <p:cNvSpPr txBox="1"/>
          <p:nvPr/>
        </p:nvSpPr>
        <p:spPr>
          <a:xfrm>
            <a:off x="3567587" y="3546949"/>
            <a:ext cx="2008800" cy="55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Despite being red, Mars is actually a cold place</a:t>
            </a:r>
            <a:endParaRPr sz="1200">
              <a:solidFill>
                <a:schemeClr val="dk1"/>
              </a:solidFill>
              <a:latin typeface="Albert Sans"/>
              <a:ea typeface="Albert Sans"/>
              <a:cs typeface="Albert Sans"/>
              <a:sym typeface="Albert Sans"/>
            </a:endParaRPr>
          </a:p>
        </p:txBody>
      </p:sp>
      <p:sp>
        <p:nvSpPr>
          <p:cNvPr id="373" name="Google Shape;373;p45"/>
          <p:cNvSpPr txBox="1"/>
          <p:nvPr/>
        </p:nvSpPr>
        <p:spPr>
          <a:xfrm>
            <a:off x="6417850" y="3256963"/>
            <a:ext cx="200880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000" b="1">
                <a:solidFill>
                  <a:schemeClr val="dk1"/>
                </a:solidFill>
                <a:latin typeface="Poppins"/>
                <a:ea typeface="Poppins"/>
                <a:cs typeface="Poppins"/>
                <a:sym typeface="Poppins"/>
              </a:rPr>
              <a:t>Mercury</a:t>
            </a:r>
            <a:endParaRPr sz="2000" b="1">
              <a:solidFill>
                <a:schemeClr val="dk1"/>
              </a:solidFill>
              <a:latin typeface="Poppins"/>
              <a:ea typeface="Poppins"/>
              <a:cs typeface="Poppins"/>
              <a:sym typeface="Poppins"/>
            </a:endParaRPr>
          </a:p>
        </p:txBody>
      </p:sp>
      <p:sp>
        <p:nvSpPr>
          <p:cNvPr id="374" name="Google Shape;374;p45"/>
          <p:cNvSpPr txBox="1"/>
          <p:nvPr/>
        </p:nvSpPr>
        <p:spPr>
          <a:xfrm>
            <a:off x="6417824" y="3546949"/>
            <a:ext cx="2008800" cy="55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Mercury is the smallest planet in the Solar System</a:t>
            </a:r>
            <a:endParaRPr sz="1200">
              <a:solidFill>
                <a:schemeClr val="dk1"/>
              </a:solidFill>
              <a:latin typeface="Albert Sans"/>
              <a:ea typeface="Albert Sans"/>
              <a:cs typeface="Albert Sans"/>
              <a:sym typeface="Albert Sans"/>
            </a:endParaRPr>
          </a:p>
        </p:txBody>
      </p:sp>
      <p:sp>
        <p:nvSpPr>
          <p:cNvPr id="375" name="Google Shape;375;p45"/>
          <p:cNvSpPr/>
          <p:nvPr/>
        </p:nvSpPr>
        <p:spPr>
          <a:xfrm>
            <a:off x="717525" y="2746388"/>
            <a:ext cx="2008800" cy="422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lt1"/>
                </a:solidFill>
                <a:latin typeface="Poppins"/>
                <a:ea typeface="Poppins"/>
                <a:cs typeface="Poppins"/>
                <a:sym typeface="Poppins"/>
              </a:rPr>
              <a:t>1</a:t>
            </a:r>
            <a:endParaRPr sz="2000" b="1">
              <a:solidFill>
                <a:schemeClr val="lt1"/>
              </a:solidFill>
              <a:latin typeface="Poppins"/>
              <a:ea typeface="Poppins"/>
              <a:cs typeface="Poppins"/>
              <a:sym typeface="Poppins"/>
            </a:endParaRPr>
          </a:p>
        </p:txBody>
      </p:sp>
      <p:sp>
        <p:nvSpPr>
          <p:cNvPr id="376" name="Google Shape;376;p45"/>
          <p:cNvSpPr/>
          <p:nvPr/>
        </p:nvSpPr>
        <p:spPr>
          <a:xfrm>
            <a:off x="3567600" y="2746388"/>
            <a:ext cx="2008800" cy="422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lt1"/>
                </a:solidFill>
                <a:latin typeface="Poppins"/>
                <a:ea typeface="Poppins"/>
                <a:cs typeface="Poppins"/>
                <a:sym typeface="Poppins"/>
              </a:rPr>
              <a:t>2</a:t>
            </a:r>
            <a:endParaRPr sz="2000" b="1">
              <a:solidFill>
                <a:schemeClr val="lt1"/>
              </a:solidFill>
              <a:latin typeface="Poppins"/>
              <a:ea typeface="Poppins"/>
              <a:cs typeface="Poppins"/>
              <a:sym typeface="Poppins"/>
            </a:endParaRPr>
          </a:p>
        </p:txBody>
      </p:sp>
      <p:sp>
        <p:nvSpPr>
          <p:cNvPr id="377" name="Google Shape;377;p45"/>
          <p:cNvSpPr/>
          <p:nvPr/>
        </p:nvSpPr>
        <p:spPr>
          <a:xfrm>
            <a:off x="6417675" y="2746388"/>
            <a:ext cx="2008800" cy="422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lt1"/>
                </a:solidFill>
                <a:latin typeface="Poppins"/>
                <a:ea typeface="Poppins"/>
                <a:cs typeface="Poppins"/>
                <a:sym typeface="Poppins"/>
              </a:rPr>
              <a:t>3</a:t>
            </a:r>
            <a:endParaRPr sz="2000" b="1">
              <a:solidFill>
                <a:schemeClr val="lt1"/>
              </a:solidFill>
              <a:latin typeface="Poppins"/>
              <a:ea typeface="Poppins"/>
              <a:cs typeface="Poppins"/>
              <a:sym typeface="Poppins"/>
            </a:endParaRPr>
          </a:p>
        </p:txBody>
      </p:sp>
      <p:sp>
        <p:nvSpPr>
          <p:cNvPr id="378" name="Google Shape;378;p45"/>
          <p:cNvSpPr/>
          <p:nvPr/>
        </p:nvSpPr>
        <p:spPr>
          <a:xfrm>
            <a:off x="2953950" y="4193050"/>
            <a:ext cx="3236100" cy="422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lt1"/>
                </a:solidFill>
                <a:latin typeface="Poppins"/>
                <a:ea typeface="Poppins"/>
                <a:cs typeface="Poppins"/>
                <a:sym typeface="Poppins"/>
              </a:rPr>
              <a:t>Problems</a:t>
            </a:r>
            <a:endParaRPr sz="2000" b="1">
              <a:solidFill>
                <a:schemeClr val="lt1"/>
              </a:solidFill>
              <a:latin typeface="Poppins"/>
              <a:ea typeface="Poppins"/>
              <a:cs typeface="Poppins"/>
              <a:sym typeface="Poppins"/>
            </a:endParaRPr>
          </a:p>
        </p:txBody>
      </p:sp>
      <p:cxnSp>
        <p:nvCxnSpPr>
          <p:cNvPr id="379" name="Google Shape;379;p45"/>
          <p:cNvCxnSpPr>
            <a:stCxn id="370" idx="2"/>
            <a:endCxn id="378" idx="1"/>
          </p:cNvCxnSpPr>
          <p:nvPr/>
        </p:nvCxnSpPr>
        <p:spPr>
          <a:xfrm rot="-5400000" flipH="1">
            <a:off x="2187800" y="3638299"/>
            <a:ext cx="300000" cy="1232100"/>
          </a:xfrm>
          <a:prstGeom prst="bentConnector2">
            <a:avLst/>
          </a:prstGeom>
          <a:noFill/>
          <a:ln w="9525" cap="flat" cmpd="sng">
            <a:solidFill>
              <a:schemeClr val="dk1"/>
            </a:solidFill>
            <a:prstDash val="solid"/>
            <a:round/>
            <a:headEnd type="none" w="med" len="med"/>
            <a:tailEnd type="oval" w="med" len="med"/>
          </a:ln>
        </p:spPr>
      </p:cxnSp>
      <p:cxnSp>
        <p:nvCxnSpPr>
          <p:cNvPr id="380" name="Google Shape;380;p45"/>
          <p:cNvCxnSpPr>
            <a:stCxn id="374" idx="2"/>
            <a:endCxn id="378" idx="3"/>
          </p:cNvCxnSpPr>
          <p:nvPr/>
        </p:nvCxnSpPr>
        <p:spPr>
          <a:xfrm rot="5400000">
            <a:off x="6656174" y="3638299"/>
            <a:ext cx="300000" cy="1232100"/>
          </a:xfrm>
          <a:prstGeom prst="bentConnector2">
            <a:avLst/>
          </a:prstGeom>
          <a:noFill/>
          <a:ln w="9525" cap="flat" cmpd="sng">
            <a:solidFill>
              <a:schemeClr val="dk1"/>
            </a:solidFill>
            <a:prstDash val="solid"/>
            <a:round/>
            <a:headEnd type="none" w="med" len="med"/>
            <a:tailEnd type="oval" w="med" len="med"/>
          </a:ln>
        </p:spPr>
      </p:cxnSp>
      <p:cxnSp>
        <p:nvCxnSpPr>
          <p:cNvPr id="381" name="Google Shape;381;p45"/>
          <p:cNvCxnSpPr>
            <a:stCxn id="375" idx="3"/>
            <a:endCxn id="376" idx="1"/>
          </p:cNvCxnSpPr>
          <p:nvPr/>
        </p:nvCxnSpPr>
        <p:spPr>
          <a:xfrm>
            <a:off x="2726325" y="2957738"/>
            <a:ext cx="841200" cy="600"/>
          </a:xfrm>
          <a:prstGeom prst="bentConnector3">
            <a:avLst>
              <a:gd name="adj1" fmla="val 50004"/>
            </a:avLst>
          </a:prstGeom>
          <a:noFill/>
          <a:ln w="9525" cap="flat" cmpd="sng">
            <a:solidFill>
              <a:schemeClr val="dk1"/>
            </a:solidFill>
            <a:prstDash val="solid"/>
            <a:round/>
            <a:headEnd type="none" w="med" len="med"/>
            <a:tailEnd type="oval" w="med" len="med"/>
          </a:ln>
        </p:spPr>
      </p:cxnSp>
      <p:cxnSp>
        <p:nvCxnSpPr>
          <p:cNvPr id="382" name="Google Shape;382;p45"/>
          <p:cNvCxnSpPr>
            <a:stCxn id="376" idx="3"/>
            <a:endCxn id="377" idx="1"/>
          </p:cNvCxnSpPr>
          <p:nvPr/>
        </p:nvCxnSpPr>
        <p:spPr>
          <a:xfrm>
            <a:off x="5576400" y="2957738"/>
            <a:ext cx="841200" cy="600"/>
          </a:xfrm>
          <a:prstGeom prst="bentConnector3">
            <a:avLst>
              <a:gd name="adj1" fmla="val 50004"/>
            </a:avLst>
          </a:prstGeom>
          <a:noFill/>
          <a:ln w="9525" cap="flat" cmpd="sng">
            <a:solidFill>
              <a:schemeClr val="dk1"/>
            </a:solidFill>
            <a:prstDash val="solid"/>
            <a:round/>
            <a:headEnd type="none" w="med" len="med"/>
            <a:tailEnd type="oval" w="med" len="med"/>
          </a:ln>
        </p:spPr>
      </p:cxnSp>
      <p:sp>
        <p:nvSpPr>
          <p:cNvPr id="383" name="Google Shape;383;p45"/>
          <p:cNvSpPr/>
          <p:nvPr/>
        </p:nvSpPr>
        <p:spPr>
          <a:xfrm>
            <a:off x="2953950" y="1623613"/>
            <a:ext cx="3236100" cy="422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lt1"/>
                </a:solidFill>
                <a:latin typeface="Poppins"/>
                <a:ea typeface="Poppins"/>
                <a:cs typeface="Poppins"/>
                <a:sym typeface="Poppins"/>
              </a:rPr>
              <a:t>Current situation</a:t>
            </a:r>
            <a:endParaRPr sz="2000" b="1">
              <a:solidFill>
                <a:schemeClr val="lt1"/>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Hypotheses</a:t>
            </a:r>
            <a:endParaRPr/>
          </a:p>
        </p:txBody>
      </p:sp>
      <p:sp>
        <p:nvSpPr>
          <p:cNvPr id="389" name="Google Shape;389;p46"/>
          <p:cNvSpPr txBox="1">
            <a:spLocks noGrp="1"/>
          </p:cNvSpPr>
          <p:nvPr>
            <p:ph type="subTitle" idx="1"/>
          </p:nvPr>
        </p:nvSpPr>
        <p:spPr>
          <a:xfrm>
            <a:off x="720000" y="1781139"/>
            <a:ext cx="3851700" cy="120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sp>
        <p:nvSpPr>
          <p:cNvPr id="390" name="Google Shape;390;p46"/>
          <p:cNvSpPr txBox="1">
            <a:spLocks noGrp="1"/>
          </p:cNvSpPr>
          <p:nvPr>
            <p:ph type="subTitle" idx="2"/>
          </p:nvPr>
        </p:nvSpPr>
        <p:spPr>
          <a:xfrm>
            <a:off x="4571802" y="1778800"/>
            <a:ext cx="3851700" cy="120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hot—even hotter than Mercury—and its atmosphere is extremely poisonous</a:t>
            </a:r>
            <a:endParaRPr/>
          </a:p>
        </p:txBody>
      </p:sp>
      <p:sp>
        <p:nvSpPr>
          <p:cNvPr id="391" name="Google Shape;391;p46"/>
          <p:cNvSpPr txBox="1">
            <a:spLocks noGrp="1"/>
          </p:cNvSpPr>
          <p:nvPr>
            <p:ph type="subTitle" idx="3"/>
          </p:nvPr>
        </p:nvSpPr>
        <p:spPr>
          <a:xfrm>
            <a:off x="720000" y="3635325"/>
            <a:ext cx="7704000" cy="6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p:txBody>
      </p:sp>
      <p:sp>
        <p:nvSpPr>
          <p:cNvPr id="392" name="Google Shape;392;p46"/>
          <p:cNvSpPr txBox="1">
            <a:spLocks noGrp="1"/>
          </p:cNvSpPr>
          <p:nvPr>
            <p:ph type="subTitle" idx="4"/>
          </p:nvPr>
        </p:nvSpPr>
        <p:spPr>
          <a:xfrm>
            <a:off x="720000" y="1467825"/>
            <a:ext cx="38517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Hypothesis 1</a:t>
            </a:r>
            <a:endParaRPr/>
          </a:p>
        </p:txBody>
      </p:sp>
      <p:sp>
        <p:nvSpPr>
          <p:cNvPr id="393" name="Google Shape;393;p46"/>
          <p:cNvSpPr txBox="1">
            <a:spLocks noGrp="1"/>
          </p:cNvSpPr>
          <p:nvPr>
            <p:ph type="subTitle" idx="5"/>
          </p:nvPr>
        </p:nvSpPr>
        <p:spPr>
          <a:xfrm>
            <a:off x="4571800" y="1467825"/>
            <a:ext cx="38517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Hypothesis 2</a:t>
            </a:r>
            <a:endParaRPr/>
          </a:p>
        </p:txBody>
      </p:sp>
      <p:sp>
        <p:nvSpPr>
          <p:cNvPr id="394" name="Google Shape;394;p46"/>
          <p:cNvSpPr txBox="1">
            <a:spLocks noGrp="1"/>
          </p:cNvSpPr>
          <p:nvPr>
            <p:ph type="subTitle" idx="6"/>
          </p:nvPr>
        </p:nvSpPr>
        <p:spPr>
          <a:xfrm>
            <a:off x="720000" y="3325377"/>
            <a:ext cx="77040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Hypothesis 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objectives</a:t>
            </a:r>
            <a:endParaRPr/>
          </a:p>
        </p:txBody>
      </p:sp>
      <p:sp>
        <p:nvSpPr>
          <p:cNvPr id="400" name="Google Shape;400;p47"/>
          <p:cNvSpPr txBox="1">
            <a:spLocks noGrp="1"/>
          </p:cNvSpPr>
          <p:nvPr>
            <p:ph type="subTitle" idx="1"/>
          </p:nvPr>
        </p:nvSpPr>
        <p:spPr>
          <a:xfrm>
            <a:off x="3099859" y="1710975"/>
            <a:ext cx="361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a:t>
            </a:r>
            <a:endParaRPr/>
          </a:p>
        </p:txBody>
      </p:sp>
      <p:sp>
        <p:nvSpPr>
          <p:cNvPr id="401" name="Google Shape;401;p47"/>
          <p:cNvSpPr txBox="1">
            <a:spLocks noGrp="1"/>
          </p:cNvSpPr>
          <p:nvPr>
            <p:ph type="subTitle" idx="2"/>
          </p:nvPr>
        </p:nvSpPr>
        <p:spPr>
          <a:xfrm>
            <a:off x="3099859" y="3946825"/>
            <a:ext cx="361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402" name="Google Shape;402;p47"/>
          <p:cNvSpPr txBox="1">
            <a:spLocks noGrp="1"/>
          </p:cNvSpPr>
          <p:nvPr>
            <p:ph type="subTitle" idx="3"/>
          </p:nvPr>
        </p:nvSpPr>
        <p:spPr>
          <a:xfrm>
            <a:off x="3099859" y="2828900"/>
            <a:ext cx="361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403" name="Google Shape;403;p47"/>
          <p:cNvSpPr txBox="1">
            <a:spLocks noGrp="1"/>
          </p:cNvSpPr>
          <p:nvPr>
            <p:ph type="subTitle" idx="4"/>
          </p:nvPr>
        </p:nvSpPr>
        <p:spPr>
          <a:xfrm>
            <a:off x="3099859" y="1324575"/>
            <a:ext cx="3619800" cy="52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404" name="Google Shape;404;p47"/>
          <p:cNvSpPr txBox="1">
            <a:spLocks noGrp="1"/>
          </p:cNvSpPr>
          <p:nvPr>
            <p:ph type="subTitle" idx="5"/>
          </p:nvPr>
        </p:nvSpPr>
        <p:spPr>
          <a:xfrm>
            <a:off x="3099859" y="3560425"/>
            <a:ext cx="3619800" cy="52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405" name="Google Shape;405;p47"/>
          <p:cNvSpPr txBox="1">
            <a:spLocks noGrp="1"/>
          </p:cNvSpPr>
          <p:nvPr>
            <p:ph type="subTitle" idx="6"/>
          </p:nvPr>
        </p:nvSpPr>
        <p:spPr>
          <a:xfrm>
            <a:off x="3099859" y="2442500"/>
            <a:ext cx="3619800" cy="52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grpSp>
        <p:nvGrpSpPr>
          <p:cNvPr id="406" name="Google Shape;406;p47"/>
          <p:cNvGrpSpPr/>
          <p:nvPr/>
        </p:nvGrpSpPr>
        <p:grpSpPr>
          <a:xfrm>
            <a:off x="2424341" y="1431962"/>
            <a:ext cx="355663" cy="308725"/>
            <a:chOff x="-28462125" y="3199700"/>
            <a:chExt cx="298550" cy="259150"/>
          </a:xfrm>
        </p:grpSpPr>
        <p:sp>
          <p:nvSpPr>
            <p:cNvPr id="407" name="Google Shape;407;p4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47"/>
          <p:cNvGrpSpPr/>
          <p:nvPr/>
        </p:nvGrpSpPr>
        <p:grpSpPr>
          <a:xfrm>
            <a:off x="2424341" y="2527372"/>
            <a:ext cx="353757" cy="353757"/>
            <a:chOff x="-25834600" y="3176875"/>
            <a:chExt cx="296950" cy="296950"/>
          </a:xfrm>
        </p:grpSpPr>
        <p:sp>
          <p:nvSpPr>
            <p:cNvPr id="411" name="Google Shape;411;p4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47"/>
          <p:cNvGrpSpPr/>
          <p:nvPr/>
        </p:nvGrpSpPr>
        <p:grpSpPr>
          <a:xfrm>
            <a:off x="2424341" y="3645892"/>
            <a:ext cx="353757" cy="352565"/>
            <a:chOff x="-26980600" y="3175500"/>
            <a:chExt cx="296950" cy="295950"/>
          </a:xfrm>
        </p:grpSpPr>
        <p:sp>
          <p:nvSpPr>
            <p:cNvPr id="417" name="Google Shape;417;p4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Reviewing concepts is a good idea</a:t>
            </a:r>
            <a:endParaRPr/>
          </a:p>
        </p:txBody>
      </p:sp>
      <p:sp>
        <p:nvSpPr>
          <p:cNvPr id="425" name="Google Shape;425;p48"/>
          <p:cNvSpPr txBox="1">
            <a:spLocks noGrp="1"/>
          </p:cNvSpPr>
          <p:nvPr>
            <p:ph type="subTitle" idx="1"/>
          </p:nvPr>
        </p:nvSpPr>
        <p:spPr>
          <a:xfrm>
            <a:off x="1046381" y="2149200"/>
            <a:ext cx="20661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426" name="Google Shape;426;p48"/>
          <p:cNvSpPr txBox="1">
            <a:spLocks noGrp="1"/>
          </p:cNvSpPr>
          <p:nvPr>
            <p:ph type="subTitle" idx="2"/>
          </p:nvPr>
        </p:nvSpPr>
        <p:spPr>
          <a:xfrm>
            <a:off x="3538950" y="2149200"/>
            <a:ext cx="20661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427" name="Google Shape;427;p48"/>
          <p:cNvSpPr txBox="1">
            <a:spLocks noGrp="1"/>
          </p:cNvSpPr>
          <p:nvPr>
            <p:ph type="subTitle" idx="13"/>
          </p:nvPr>
        </p:nvSpPr>
        <p:spPr>
          <a:xfrm>
            <a:off x="1046381" y="3424075"/>
            <a:ext cx="20661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28" name="Google Shape;428;p48"/>
          <p:cNvSpPr txBox="1">
            <a:spLocks noGrp="1"/>
          </p:cNvSpPr>
          <p:nvPr>
            <p:ph type="subTitle" idx="8"/>
          </p:nvPr>
        </p:nvSpPr>
        <p:spPr>
          <a:xfrm>
            <a:off x="3538950" y="1732975"/>
            <a:ext cx="20661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29" name="Google Shape;429;p48"/>
          <p:cNvSpPr txBox="1">
            <a:spLocks noGrp="1"/>
          </p:cNvSpPr>
          <p:nvPr>
            <p:ph type="subTitle" idx="7"/>
          </p:nvPr>
        </p:nvSpPr>
        <p:spPr>
          <a:xfrm>
            <a:off x="1046381" y="1732975"/>
            <a:ext cx="20661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30" name="Google Shape;430;p48"/>
          <p:cNvSpPr txBox="1">
            <a:spLocks noGrp="1"/>
          </p:cNvSpPr>
          <p:nvPr>
            <p:ph type="subTitle" idx="3"/>
          </p:nvPr>
        </p:nvSpPr>
        <p:spPr>
          <a:xfrm>
            <a:off x="1046381" y="3840500"/>
            <a:ext cx="20661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431" name="Google Shape;431;p48"/>
          <p:cNvSpPr txBox="1">
            <a:spLocks noGrp="1"/>
          </p:cNvSpPr>
          <p:nvPr>
            <p:ph type="subTitle" idx="4"/>
          </p:nvPr>
        </p:nvSpPr>
        <p:spPr>
          <a:xfrm>
            <a:off x="3538950" y="3840500"/>
            <a:ext cx="20661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432" name="Google Shape;432;p48"/>
          <p:cNvSpPr txBox="1">
            <a:spLocks noGrp="1"/>
          </p:cNvSpPr>
          <p:nvPr>
            <p:ph type="subTitle" idx="5"/>
          </p:nvPr>
        </p:nvSpPr>
        <p:spPr>
          <a:xfrm>
            <a:off x="6031519" y="2149200"/>
            <a:ext cx="20661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433" name="Google Shape;433;p48"/>
          <p:cNvSpPr txBox="1">
            <a:spLocks noGrp="1"/>
          </p:cNvSpPr>
          <p:nvPr>
            <p:ph type="subTitle" idx="6"/>
          </p:nvPr>
        </p:nvSpPr>
        <p:spPr>
          <a:xfrm>
            <a:off x="6031519" y="3840500"/>
            <a:ext cx="20661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434" name="Google Shape;434;p48"/>
          <p:cNvSpPr txBox="1">
            <a:spLocks noGrp="1"/>
          </p:cNvSpPr>
          <p:nvPr>
            <p:ph type="subTitle" idx="9"/>
          </p:nvPr>
        </p:nvSpPr>
        <p:spPr>
          <a:xfrm>
            <a:off x="6031519" y="1732975"/>
            <a:ext cx="20661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435" name="Google Shape;435;p48"/>
          <p:cNvSpPr txBox="1">
            <a:spLocks noGrp="1"/>
          </p:cNvSpPr>
          <p:nvPr>
            <p:ph type="subTitle" idx="14"/>
          </p:nvPr>
        </p:nvSpPr>
        <p:spPr>
          <a:xfrm>
            <a:off x="3538950" y="3424075"/>
            <a:ext cx="20661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436" name="Google Shape;436;p48"/>
          <p:cNvSpPr txBox="1">
            <a:spLocks noGrp="1"/>
          </p:cNvSpPr>
          <p:nvPr>
            <p:ph type="subTitle" idx="15"/>
          </p:nvPr>
        </p:nvSpPr>
        <p:spPr>
          <a:xfrm>
            <a:off x="6031519" y="3424075"/>
            <a:ext cx="20661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grpSp>
        <p:nvGrpSpPr>
          <p:cNvPr id="437" name="Google Shape;437;p48"/>
          <p:cNvGrpSpPr/>
          <p:nvPr/>
        </p:nvGrpSpPr>
        <p:grpSpPr>
          <a:xfrm>
            <a:off x="4417960" y="3028702"/>
            <a:ext cx="308080" cy="274917"/>
            <a:chOff x="-42996150" y="3612600"/>
            <a:chExt cx="323750" cy="288900"/>
          </a:xfrm>
        </p:grpSpPr>
        <p:sp>
          <p:nvSpPr>
            <p:cNvPr id="438" name="Google Shape;438;p4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48"/>
          <p:cNvGrpSpPr/>
          <p:nvPr/>
        </p:nvGrpSpPr>
        <p:grpSpPr>
          <a:xfrm>
            <a:off x="1943698" y="3028947"/>
            <a:ext cx="271467" cy="274938"/>
            <a:chOff x="-42617300" y="3587775"/>
            <a:chExt cx="306950" cy="310875"/>
          </a:xfrm>
        </p:grpSpPr>
        <p:sp>
          <p:nvSpPr>
            <p:cNvPr id="442" name="Google Shape;442;p4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48"/>
          <p:cNvGrpSpPr/>
          <p:nvPr/>
        </p:nvGrpSpPr>
        <p:grpSpPr>
          <a:xfrm>
            <a:off x="6928851" y="1338098"/>
            <a:ext cx="271436" cy="266682"/>
            <a:chOff x="-40748275" y="3238700"/>
            <a:chExt cx="322600" cy="316950"/>
          </a:xfrm>
        </p:grpSpPr>
        <p:sp>
          <p:nvSpPr>
            <p:cNvPr id="445" name="Google Shape;445;p4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48"/>
          <p:cNvSpPr/>
          <p:nvPr/>
        </p:nvSpPr>
        <p:spPr>
          <a:xfrm>
            <a:off x="1943697" y="1334011"/>
            <a:ext cx="271468" cy="275167"/>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48"/>
          <p:cNvGrpSpPr/>
          <p:nvPr/>
        </p:nvGrpSpPr>
        <p:grpSpPr>
          <a:xfrm>
            <a:off x="4436269" y="1347863"/>
            <a:ext cx="271462" cy="247217"/>
            <a:chOff x="-40378075" y="3267450"/>
            <a:chExt cx="317425" cy="289075"/>
          </a:xfrm>
        </p:grpSpPr>
        <p:sp>
          <p:nvSpPr>
            <p:cNvPr id="453" name="Google Shape;453;p4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48"/>
          <p:cNvSpPr/>
          <p:nvPr/>
        </p:nvSpPr>
        <p:spPr>
          <a:xfrm>
            <a:off x="6947286" y="3028799"/>
            <a:ext cx="234566" cy="274916"/>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ctrTitle"/>
          </p:nvPr>
        </p:nvSpPr>
        <p:spPr>
          <a:xfrm>
            <a:off x="713225" y="1529038"/>
            <a:ext cx="6919800" cy="200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Customer Analysis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9"/>
          <p:cNvSpPr txBox="1">
            <a:spLocks noGrp="1"/>
          </p:cNvSpPr>
          <p:nvPr>
            <p:ph type="title"/>
          </p:nvPr>
        </p:nvSpPr>
        <p:spPr>
          <a:xfrm>
            <a:off x="1746175" y="445025"/>
            <a:ext cx="668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review</a:t>
            </a:r>
            <a:endParaRPr/>
          </a:p>
        </p:txBody>
      </p:sp>
      <p:sp>
        <p:nvSpPr>
          <p:cNvPr id="463" name="Google Shape;463;p49"/>
          <p:cNvSpPr txBox="1">
            <a:spLocks noGrp="1"/>
          </p:cNvSpPr>
          <p:nvPr>
            <p:ph type="body" idx="1"/>
          </p:nvPr>
        </p:nvSpPr>
        <p:spPr>
          <a:xfrm>
            <a:off x="1746175" y="1215750"/>
            <a:ext cx="6684600" cy="339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914400" lvl="1" indent="-317500" algn="l" rtl="0">
              <a:spcBef>
                <a:spcPts val="0"/>
              </a:spcBef>
              <a:spcAft>
                <a:spcPts val="0"/>
              </a:spcAft>
              <a:buSzPts val="1400"/>
              <a:buFont typeface="Albert Sans Light"/>
              <a:buChar char="○"/>
            </a:pPr>
            <a:r>
              <a:rPr lang="en"/>
              <a:t>Mercury is the closest planet to the Sun and the smallest one in the Solar System</a:t>
            </a:r>
            <a:endParaRPr/>
          </a:p>
          <a:p>
            <a:pPr marL="457200" lvl="0" indent="-317500" algn="l" rtl="0">
              <a:spcBef>
                <a:spcPts val="1000"/>
              </a:spcBef>
              <a:spcAft>
                <a:spcPts val="0"/>
              </a:spcAft>
              <a:buSzPts val="1400"/>
              <a:buChar char="●"/>
            </a:pPr>
            <a:r>
              <a:rPr lang="en"/>
              <a:t>AUTHOR. (YEAR). </a:t>
            </a:r>
            <a:r>
              <a:rPr lang="en" i="1"/>
              <a:t>Title of the publication</a:t>
            </a:r>
            <a:r>
              <a:rPr lang="en"/>
              <a:t>. Publisher</a:t>
            </a:r>
            <a:endParaRPr/>
          </a:p>
          <a:p>
            <a:pPr marL="914400" lvl="1" indent="-317500" algn="l" rtl="0">
              <a:spcBef>
                <a:spcPts val="0"/>
              </a:spcBef>
              <a:spcAft>
                <a:spcPts val="0"/>
              </a:spcAft>
              <a:buSzPts val="1400"/>
              <a:buFont typeface="Albert Sans Light"/>
              <a:buChar char="○"/>
            </a:pPr>
            <a:r>
              <a:rPr lang="en"/>
              <a:t>Mars is full of iron oxide dust, which gives the planet its reddish cast</a:t>
            </a:r>
            <a:endParaRPr/>
          </a:p>
          <a:p>
            <a:pPr marL="457200" lvl="0" indent="-317500" algn="l" rtl="0">
              <a:spcBef>
                <a:spcPts val="1000"/>
              </a:spcBef>
              <a:spcAft>
                <a:spcPts val="0"/>
              </a:spcAft>
              <a:buSzPts val="1400"/>
              <a:buChar char="●"/>
            </a:pPr>
            <a:r>
              <a:rPr lang="en"/>
              <a:t>AUTHOR. (YEAR). </a:t>
            </a:r>
            <a:r>
              <a:rPr lang="en" i="1"/>
              <a:t>Title of the publication</a:t>
            </a:r>
            <a:r>
              <a:rPr lang="en"/>
              <a:t>. Publisher</a:t>
            </a:r>
            <a:endParaRPr/>
          </a:p>
          <a:p>
            <a:pPr marL="914400" lvl="1" indent="-317500" algn="l" rtl="0">
              <a:spcBef>
                <a:spcPts val="0"/>
              </a:spcBef>
              <a:spcAft>
                <a:spcPts val="0"/>
              </a:spcAft>
              <a:buSzPts val="1400"/>
              <a:buFont typeface="Albert Sans Light"/>
              <a:buChar char="○"/>
            </a:pPr>
            <a:r>
              <a:rPr lang="en"/>
              <a:t>Jupiter is a gas giant and the biggest planet in the Solar System</a:t>
            </a:r>
            <a:endParaRPr/>
          </a:p>
          <a:p>
            <a:pPr marL="457200" lvl="0" indent="-317500" algn="l" rtl="0">
              <a:spcBef>
                <a:spcPts val="1000"/>
              </a:spcBef>
              <a:spcAft>
                <a:spcPts val="0"/>
              </a:spcAft>
              <a:buSzPts val="1400"/>
              <a:buChar char="●"/>
            </a:pPr>
            <a:r>
              <a:rPr lang="en"/>
              <a:t>AUTHOR. (YEAR). </a:t>
            </a:r>
            <a:r>
              <a:rPr lang="en" i="1"/>
              <a:t>Title of the publication</a:t>
            </a:r>
            <a:r>
              <a:rPr lang="en"/>
              <a:t>. Publisher</a:t>
            </a:r>
            <a:endParaRPr/>
          </a:p>
          <a:p>
            <a:pPr marL="914400" lvl="1" indent="-317500" algn="l" rtl="0">
              <a:spcBef>
                <a:spcPts val="0"/>
              </a:spcBef>
              <a:spcAft>
                <a:spcPts val="0"/>
              </a:spcAft>
              <a:buSzPts val="1400"/>
              <a:buFont typeface="Albert Sans Light"/>
              <a:buChar char="○"/>
            </a:pPr>
            <a:r>
              <a:rPr lang="en"/>
              <a:t>Venus has a beautiful name and is the second planet from the Sun</a:t>
            </a:r>
            <a:endParaRPr/>
          </a:p>
          <a:p>
            <a:pPr marL="457200" lvl="0" indent="-317500" algn="l" rtl="0">
              <a:spcBef>
                <a:spcPts val="1000"/>
              </a:spcBef>
              <a:spcAft>
                <a:spcPts val="0"/>
              </a:spcAft>
              <a:buSzPts val="1400"/>
              <a:buChar char="●"/>
            </a:pPr>
            <a:r>
              <a:rPr lang="en"/>
              <a:t>AUTHOR. (YEAR). </a:t>
            </a:r>
            <a:r>
              <a:rPr lang="en" i="1"/>
              <a:t>Title of the publication</a:t>
            </a:r>
            <a:r>
              <a:rPr lang="en"/>
              <a:t>. Publisher</a:t>
            </a:r>
            <a:endParaRPr/>
          </a:p>
          <a:p>
            <a:pPr marL="914400" lvl="1" indent="-317500" algn="l" rtl="0">
              <a:spcBef>
                <a:spcPts val="0"/>
              </a:spcBef>
              <a:spcAft>
                <a:spcPts val="0"/>
              </a:spcAft>
              <a:buSzPts val="1400"/>
              <a:buFont typeface="Albert Sans Light"/>
              <a:buChar char="○"/>
            </a:pPr>
            <a:r>
              <a:rPr lang="en"/>
              <a:t>Earth is the third planet from the Sun and harbors life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Theoretical framework</a:t>
            </a:r>
            <a:endParaRPr/>
          </a:p>
        </p:txBody>
      </p:sp>
      <p:sp>
        <p:nvSpPr>
          <p:cNvPr id="469" name="Google Shape;469;p50"/>
          <p:cNvSpPr txBox="1"/>
          <p:nvPr/>
        </p:nvSpPr>
        <p:spPr>
          <a:xfrm>
            <a:off x="720000" y="1910800"/>
            <a:ext cx="2143200" cy="984300"/>
          </a:xfrm>
          <a:prstGeom prst="rect">
            <a:avLst/>
          </a:prstGeom>
          <a:noFill/>
          <a:ln>
            <a:noFill/>
          </a:ln>
        </p:spPr>
        <p:txBody>
          <a:bodyPr spcFirstLastPara="1" wrap="square" lIns="91425" tIns="91425" rIns="91425" bIns="91425" anchor="t" anchorCtr="0">
            <a:noAutofit/>
          </a:bodyPr>
          <a:lstStyle/>
          <a:p>
            <a:pPr marL="28575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Mercury is small</a:t>
            </a:r>
            <a:endParaRPr>
              <a:solidFill>
                <a:schemeClr val="dk1"/>
              </a:solidFill>
              <a:latin typeface="Albert Sans"/>
              <a:ea typeface="Albert Sans"/>
              <a:cs typeface="Albert Sans"/>
              <a:sym typeface="Albert Sans"/>
            </a:endParaRPr>
          </a:p>
          <a:p>
            <a:pPr marL="28575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Earth harbors life</a:t>
            </a:r>
            <a:endParaRPr>
              <a:solidFill>
                <a:schemeClr val="dk1"/>
              </a:solidFill>
              <a:latin typeface="Albert Sans"/>
              <a:ea typeface="Albert Sans"/>
              <a:cs typeface="Albert Sans"/>
              <a:sym typeface="Albert Sans"/>
            </a:endParaRPr>
          </a:p>
          <a:p>
            <a:pPr marL="28575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Jupiter is quite big</a:t>
            </a:r>
            <a:endParaRPr>
              <a:solidFill>
                <a:schemeClr val="dk1"/>
              </a:solidFill>
              <a:latin typeface="Albert Sans"/>
              <a:ea typeface="Albert Sans"/>
              <a:cs typeface="Albert Sans"/>
              <a:sym typeface="Albert Sans"/>
            </a:endParaRPr>
          </a:p>
        </p:txBody>
      </p:sp>
      <p:cxnSp>
        <p:nvCxnSpPr>
          <p:cNvPr id="470" name="Google Shape;470;p50"/>
          <p:cNvCxnSpPr>
            <a:stCxn id="468" idx="2"/>
            <a:endCxn id="471" idx="0"/>
          </p:cNvCxnSpPr>
          <p:nvPr/>
        </p:nvCxnSpPr>
        <p:spPr>
          <a:xfrm rot="5400000">
            <a:off x="2959500" y="-153475"/>
            <a:ext cx="441300" cy="27837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472" name="Google Shape;472;p50"/>
          <p:cNvCxnSpPr>
            <a:stCxn id="468" idx="2"/>
            <a:endCxn id="473" idx="0"/>
          </p:cNvCxnSpPr>
          <p:nvPr/>
        </p:nvCxnSpPr>
        <p:spPr>
          <a:xfrm rot="-5400000" flipH="1">
            <a:off x="4977450" y="612275"/>
            <a:ext cx="441300" cy="1252200"/>
          </a:xfrm>
          <a:prstGeom prst="bentConnector3">
            <a:avLst>
              <a:gd name="adj1" fmla="val 50000"/>
            </a:avLst>
          </a:prstGeom>
          <a:noFill/>
          <a:ln w="9525" cap="flat" cmpd="sng">
            <a:solidFill>
              <a:schemeClr val="dk1"/>
            </a:solidFill>
            <a:prstDash val="solid"/>
            <a:round/>
            <a:headEnd type="none" w="med" len="med"/>
            <a:tailEnd type="oval" w="med" len="med"/>
          </a:ln>
        </p:spPr>
      </p:cxnSp>
      <p:sp>
        <p:nvSpPr>
          <p:cNvPr id="474" name="Google Shape;474;p50"/>
          <p:cNvSpPr txBox="1"/>
          <p:nvPr/>
        </p:nvSpPr>
        <p:spPr>
          <a:xfrm>
            <a:off x="3217500" y="3951575"/>
            <a:ext cx="5213400" cy="657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Venus has a beautiful name and is the second planet from the Sun. It’s hot and has a poisonous atmosphere</a:t>
            </a:r>
            <a:endParaRPr>
              <a:solidFill>
                <a:schemeClr val="dk1"/>
              </a:solidFill>
              <a:latin typeface="Albert Sans"/>
              <a:ea typeface="Albert Sans"/>
              <a:cs typeface="Albert Sans"/>
              <a:sym typeface="Albert Sans"/>
            </a:endParaRPr>
          </a:p>
        </p:txBody>
      </p:sp>
      <p:sp>
        <p:nvSpPr>
          <p:cNvPr id="475" name="Google Shape;475;p50"/>
          <p:cNvSpPr txBox="1"/>
          <p:nvPr/>
        </p:nvSpPr>
        <p:spPr>
          <a:xfrm>
            <a:off x="3217505" y="1910800"/>
            <a:ext cx="2599800" cy="393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a:solidFill>
                  <a:schemeClr val="dk1"/>
                </a:solidFill>
                <a:latin typeface="Poppins"/>
                <a:ea typeface="Poppins"/>
                <a:cs typeface="Poppins"/>
                <a:sym typeface="Poppins"/>
              </a:rPr>
              <a:t>Theory 1</a:t>
            </a:r>
            <a:endParaRPr b="1">
              <a:solidFill>
                <a:schemeClr val="dk1"/>
              </a:solidFill>
              <a:latin typeface="Poppins"/>
              <a:ea typeface="Poppins"/>
              <a:cs typeface="Poppins"/>
              <a:sym typeface="Poppins"/>
            </a:endParaRPr>
          </a:p>
        </p:txBody>
      </p:sp>
      <p:sp>
        <p:nvSpPr>
          <p:cNvPr id="476" name="Google Shape;476;p50"/>
          <p:cNvSpPr txBox="1"/>
          <p:nvPr/>
        </p:nvSpPr>
        <p:spPr>
          <a:xfrm>
            <a:off x="3217850" y="2213150"/>
            <a:ext cx="2599200" cy="98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Saturn is a gas giant and has rings. It’s composed mostly of hydrogen and helium</a:t>
            </a:r>
            <a:endParaRPr>
              <a:solidFill>
                <a:schemeClr val="dk1"/>
              </a:solidFill>
              <a:latin typeface="Albert Sans"/>
              <a:ea typeface="Albert Sans"/>
              <a:cs typeface="Albert Sans"/>
              <a:sym typeface="Albert Sans"/>
            </a:endParaRPr>
          </a:p>
        </p:txBody>
      </p:sp>
      <p:sp>
        <p:nvSpPr>
          <p:cNvPr id="477" name="Google Shape;477;p50"/>
          <p:cNvSpPr txBox="1"/>
          <p:nvPr/>
        </p:nvSpPr>
        <p:spPr>
          <a:xfrm>
            <a:off x="5831505" y="1910800"/>
            <a:ext cx="2599200" cy="393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a:solidFill>
                  <a:schemeClr val="dk1"/>
                </a:solidFill>
                <a:latin typeface="Poppins"/>
                <a:ea typeface="Poppins"/>
                <a:cs typeface="Poppins"/>
                <a:sym typeface="Poppins"/>
              </a:rPr>
              <a:t>Theory 2</a:t>
            </a:r>
            <a:endParaRPr b="1">
              <a:solidFill>
                <a:schemeClr val="dk1"/>
              </a:solidFill>
              <a:latin typeface="Poppins"/>
              <a:ea typeface="Poppins"/>
              <a:cs typeface="Poppins"/>
              <a:sym typeface="Poppins"/>
            </a:endParaRPr>
          </a:p>
        </p:txBody>
      </p:sp>
      <p:sp>
        <p:nvSpPr>
          <p:cNvPr id="478" name="Google Shape;478;p50"/>
          <p:cNvSpPr txBox="1"/>
          <p:nvPr/>
        </p:nvSpPr>
        <p:spPr>
          <a:xfrm>
            <a:off x="5831871" y="2213150"/>
            <a:ext cx="2598900" cy="98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Neptune is the farthest planet from the Sun and also an </a:t>
            </a:r>
            <a:endParaRPr>
              <a:solidFill>
                <a:schemeClr val="dk1"/>
              </a:solidFill>
              <a:latin typeface="Albert Sans"/>
              <a:ea typeface="Albert Sans"/>
              <a:cs typeface="Albert Sans"/>
              <a:sym typeface="Albert Sans"/>
            </a:endParaRPr>
          </a:p>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ice giant</a:t>
            </a:r>
            <a:endParaRPr>
              <a:solidFill>
                <a:schemeClr val="dk1"/>
              </a:solidFill>
              <a:latin typeface="Albert Sans"/>
              <a:ea typeface="Albert Sans"/>
              <a:cs typeface="Albert Sans"/>
              <a:sym typeface="Albert Sans"/>
            </a:endParaRPr>
          </a:p>
        </p:txBody>
      </p:sp>
      <p:sp>
        <p:nvSpPr>
          <p:cNvPr id="471" name="Google Shape;471;p50"/>
          <p:cNvSpPr/>
          <p:nvPr/>
        </p:nvSpPr>
        <p:spPr>
          <a:xfrm>
            <a:off x="713225" y="1459025"/>
            <a:ext cx="2150100" cy="422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lt1"/>
                </a:solidFill>
                <a:latin typeface="Poppins"/>
                <a:ea typeface="Poppins"/>
                <a:cs typeface="Poppins"/>
                <a:sym typeface="Poppins"/>
              </a:rPr>
              <a:t>Key terms</a:t>
            </a:r>
            <a:endParaRPr sz="2000" b="1">
              <a:solidFill>
                <a:schemeClr val="lt1"/>
              </a:solidFill>
              <a:latin typeface="Poppins"/>
              <a:ea typeface="Poppins"/>
              <a:cs typeface="Poppins"/>
              <a:sym typeface="Poppins"/>
            </a:endParaRPr>
          </a:p>
        </p:txBody>
      </p:sp>
      <p:sp>
        <p:nvSpPr>
          <p:cNvPr id="473" name="Google Shape;473;p50"/>
          <p:cNvSpPr/>
          <p:nvPr/>
        </p:nvSpPr>
        <p:spPr>
          <a:xfrm>
            <a:off x="3217500" y="1459025"/>
            <a:ext cx="5213400" cy="422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lt1"/>
                </a:solidFill>
                <a:latin typeface="Poppins"/>
                <a:ea typeface="Poppins"/>
                <a:cs typeface="Poppins"/>
                <a:sym typeface="Poppins"/>
              </a:rPr>
              <a:t>Relevant theories</a:t>
            </a:r>
            <a:endParaRPr sz="2000" b="1">
              <a:solidFill>
                <a:schemeClr val="lt1"/>
              </a:solidFill>
              <a:latin typeface="Poppins"/>
              <a:ea typeface="Poppins"/>
              <a:cs typeface="Poppins"/>
              <a:sym typeface="Poppins"/>
            </a:endParaRPr>
          </a:p>
        </p:txBody>
      </p:sp>
      <p:sp>
        <p:nvSpPr>
          <p:cNvPr id="479" name="Google Shape;479;p50"/>
          <p:cNvSpPr/>
          <p:nvPr/>
        </p:nvSpPr>
        <p:spPr>
          <a:xfrm>
            <a:off x="3217500" y="3528875"/>
            <a:ext cx="5213400" cy="422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lt1"/>
                </a:solidFill>
                <a:latin typeface="Poppins"/>
                <a:ea typeface="Poppins"/>
                <a:cs typeface="Poppins"/>
                <a:sym typeface="Poppins"/>
              </a:rPr>
              <a:t>Our framework</a:t>
            </a:r>
            <a:endParaRPr sz="2000" b="1">
              <a:solidFill>
                <a:schemeClr val="lt1"/>
              </a:solidFill>
              <a:latin typeface="Poppins"/>
              <a:ea typeface="Poppins"/>
              <a:cs typeface="Poppins"/>
              <a:sym typeface="Poppins"/>
            </a:endParaRPr>
          </a:p>
        </p:txBody>
      </p:sp>
      <p:cxnSp>
        <p:nvCxnSpPr>
          <p:cNvPr id="480" name="Google Shape;480;p50"/>
          <p:cNvCxnSpPr>
            <a:stCxn id="476" idx="2"/>
            <a:endCxn id="479" idx="0"/>
          </p:cNvCxnSpPr>
          <p:nvPr/>
        </p:nvCxnSpPr>
        <p:spPr>
          <a:xfrm rot="-5400000" flipH="1">
            <a:off x="5005100" y="2709800"/>
            <a:ext cx="331500" cy="1306800"/>
          </a:xfrm>
          <a:prstGeom prst="bentConnector3">
            <a:avLst>
              <a:gd name="adj1" fmla="val 49989"/>
            </a:avLst>
          </a:prstGeom>
          <a:noFill/>
          <a:ln w="9525" cap="flat" cmpd="sng">
            <a:solidFill>
              <a:schemeClr val="dk1"/>
            </a:solidFill>
            <a:prstDash val="solid"/>
            <a:round/>
            <a:headEnd type="none" w="med" len="med"/>
            <a:tailEnd type="oval" w="med" len="med"/>
          </a:ln>
        </p:spPr>
      </p:cxnSp>
      <p:cxnSp>
        <p:nvCxnSpPr>
          <p:cNvPr id="481" name="Google Shape;481;p50"/>
          <p:cNvCxnSpPr>
            <a:stCxn id="478" idx="2"/>
            <a:endCxn id="479" idx="0"/>
          </p:cNvCxnSpPr>
          <p:nvPr/>
        </p:nvCxnSpPr>
        <p:spPr>
          <a:xfrm rot="5400000">
            <a:off x="6312021" y="2709650"/>
            <a:ext cx="331500" cy="1307100"/>
          </a:xfrm>
          <a:prstGeom prst="bentConnector3">
            <a:avLst>
              <a:gd name="adj1" fmla="val 49989"/>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487" name="Google Shape;487;p51"/>
          <p:cNvGraphicFramePr/>
          <p:nvPr/>
        </p:nvGraphicFramePr>
        <p:xfrm>
          <a:off x="713263" y="1078074"/>
          <a:ext cx="3000000" cy="3000000"/>
        </p:xfrm>
        <a:graphic>
          <a:graphicData uri="http://schemas.openxmlformats.org/drawingml/2006/table">
            <a:tbl>
              <a:tblPr>
                <a:noFill/>
                <a:tableStyleId>{BC9A3D3B-AB70-4776-B7E8-E590FCF7FB81}</a:tableStyleId>
              </a:tblPr>
              <a:tblGrid>
                <a:gridCol w="923125">
                  <a:extLst>
                    <a:ext uri="{9D8B030D-6E8A-4147-A177-3AD203B41FA5}">
                      <a16:colId xmlns:a16="http://schemas.microsoft.com/office/drawing/2014/main" val="20000"/>
                    </a:ext>
                  </a:extLst>
                </a:gridCol>
                <a:gridCol w="1503300">
                  <a:extLst>
                    <a:ext uri="{9D8B030D-6E8A-4147-A177-3AD203B41FA5}">
                      <a16:colId xmlns:a16="http://schemas.microsoft.com/office/drawing/2014/main" val="20001"/>
                    </a:ext>
                  </a:extLst>
                </a:gridCol>
                <a:gridCol w="900400">
                  <a:extLst>
                    <a:ext uri="{9D8B030D-6E8A-4147-A177-3AD203B41FA5}">
                      <a16:colId xmlns:a16="http://schemas.microsoft.com/office/drawing/2014/main" val="20002"/>
                    </a:ext>
                  </a:extLst>
                </a:gridCol>
                <a:gridCol w="550725">
                  <a:extLst>
                    <a:ext uri="{9D8B030D-6E8A-4147-A177-3AD203B41FA5}">
                      <a16:colId xmlns:a16="http://schemas.microsoft.com/office/drawing/2014/main" val="20003"/>
                    </a:ext>
                  </a:extLst>
                </a:gridCol>
                <a:gridCol w="550725">
                  <a:extLst>
                    <a:ext uri="{9D8B030D-6E8A-4147-A177-3AD203B41FA5}">
                      <a16:colId xmlns:a16="http://schemas.microsoft.com/office/drawing/2014/main" val="20004"/>
                    </a:ext>
                  </a:extLst>
                </a:gridCol>
                <a:gridCol w="550725">
                  <a:extLst>
                    <a:ext uri="{9D8B030D-6E8A-4147-A177-3AD203B41FA5}">
                      <a16:colId xmlns:a16="http://schemas.microsoft.com/office/drawing/2014/main" val="20005"/>
                    </a:ext>
                  </a:extLst>
                </a:gridCol>
                <a:gridCol w="550725">
                  <a:extLst>
                    <a:ext uri="{9D8B030D-6E8A-4147-A177-3AD203B41FA5}">
                      <a16:colId xmlns:a16="http://schemas.microsoft.com/office/drawing/2014/main" val="20006"/>
                    </a:ext>
                  </a:extLst>
                </a:gridCol>
                <a:gridCol w="550725">
                  <a:extLst>
                    <a:ext uri="{9D8B030D-6E8A-4147-A177-3AD203B41FA5}">
                      <a16:colId xmlns:a16="http://schemas.microsoft.com/office/drawing/2014/main" val="20007"/>
                    </a:ext>
                  </a:extLst>
                </a:gridCol>
                <a:gridCol w="550725">
                  <a:extLst>
                    <a:ext uri="{9D8B030D-6E8A-4147-A177-3AD203B41FA5}">
                      <a16:colId xmlns:a16="http://schemas.microsoft.com/office/drawing/2014/main" val="20008"/>
                    </a:ext>
                  </a:extLst>
                </a:gridCol>
                <a:gridCol w="1072850">
                  <a:extLst>
                    <a:ext uri="{9D8B030D-6E8A-4147-A177-3AD203B41FA5}">
                      <a16:colId xmlns:a16="http://schemas.microsoft.com/office/drawing/2014/main" val="20009"/>
                    </a:ext>
                  </a:extLst>
                </a:gridCol>
              </a:tblGrid>
              <a:tr h="437300">
                <a:tc>
                  <a:txBody>
                    <a:bodyPr/>
                    <a:lstStyle/>
                    <a:p>
                      <a:pPr marL="0" lvl="0" indent="0" algn="l" rtl="0">
                        <a:lnSpc>
                          <a:spcPct val="115000"/>
                        </a:lnSpc>
                        <a:spcBef>
                          <a:spcPts val="0"/>
                        </a:spcBef>
                        <a:spcAft>
                          <a:spcPts val="0"/>
                        </a:spcAft>
                        <a:buNone/>
                      </a:pPr>
                      <a:r>
                        <a:rPr lang="en" b="1">
                          <a:solidFill>
                            <a:schemeClr val="lt1"/>
                          </a:solidFill>
                          <a:latin typeface="Poppins"/>
                          <a:ea typeface="Poppins"/>
                          <a:cs typeface="Poppins"/>
                          <a:sym typeface="Poppins"/>
                        </a:rPr>
                        <a:t>Task</a:t>
                      </a:r>
                      <a:endParaRPr b="1">
                        <a:solidFill>
                          <a:schemeClr val="lt1"/>
                        </a:solidFill>
                        <a:latin typeface="Poppins"/>
                        <a:ea typeface="Poppins"/>
                        <a:cs typeface="Poppins"/>
                        <a:sym typeface="Poppi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lnSpc>
                          <a:spcPct val="115000"/>
                        </a:lnSpc>
                        <a:spcBef>
                          <a:spcPts val="0"/>
                        </a:spcBef>
                        <a:spcAft>
                          <a:spcPts val="0"/>
                        </a:spcAft>
                        <a:buNone/>
                      </a:pPr>
                      <a:r>
                        <a:rPr lang="en" b="1">
                          <a:solidFill>
                            <a:schemeClr val="lt1"/>
                          </a:solidFill>
                          <a:latin typeface="Poppins"/>
                          <a:ea typeface="Poppins"/>
                          <a:cs typeface="Poppins"/>
                          <a:sym typeface="Poppins"/>
                        </a:rPr>
                        <a:t>Description</a:t>
                      </a:r>
                      <a:endParaRPr b="1">
                        <a:solidFill>
                          <a:schemeClr val="lt1"/>
                        </a:solidFill>
                        <a:latin typeface="Poppins"/>
                        <a:ea typeface="Poppins"/>
                        <a:cs typeface="Poppins"/>
                        <a:sym typeface="Poppi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lnSpc>
                          <a:spcPct val="115000"/>
                        </a:lnSpc>
                        <a:spcBef>
                          <a:spcPts val="0"/>
                        </a:spcBef>
                        <a:spcAft>
                          <a:spcPts val="0"/>
                        </a:spcAft>
                        <a:buNone/>
                      </a:pPr>
                      <a:r>
                        <a:rPr lang="en" b="1">
                          <a:solidFill>
                            <a:schemeClr val="lt1"/>
                          </a:solidFill>
                          <a:latin typeface="Poppins"/>
                          <a:ea typeface="Poppins"/>
                          <a:cs typeface="Poppins"/>
                          <a:sym typeface="Poppins"/>
                        </a:rPr>
                        <a:t>Date</a:t>
                      </a:r>
                      <a:endParaRPr b="1">
                        <a:solidFill>
                          <a:schemeClr val="lt1"/>
                        </a:solidFill>
                        <a:latin typeface="Poppins"/>
                        <a:ea typeface="Poppins"/>
                        <a:cs typeface="Poppins"/>
                        <a:sym typeface="Poppi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r>
                        <a:rPr lang="en" b="1">
                          <a:solidFill>
                            <a:schemeClr val="lt1"/>
                          </a:solidFill>
                          <a:latin typeface="Poppins"/>
                          <a:ea typeface="Poppins"/>
                          <a:cs typeface="Poppins"/>
                          <a:sym typeface="Poppins"/>
                        </a:rPr>
                        <a:t>Jan</a:t>
                      </a:r>
                      <a:endParaRPr b="1">
                        <a:solidFill>
                          <a:schemeClr val="lt1"/>
                        </a:solidFill>
                        <a:latin typeface="Poppins"/>
                        <a:ea typeface="Poppins"/>
                        <a:cs typeface="Poppins"/>
                        <a:sym typeface="Poppins"/>
                      </a:endParaRPr>
                    </a:p>
                  </a:txBody>
                  <a:tcPr marL="0" marR="0"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r>
                        <a:rPr lang="en" b="1">
                          <a:solidFill>
                            <a:schemeClr val="lt1"/>
                          </a:solidFill>
                          <a:latin typeface="Poppins"/>
                          <a:ea typeface="Poppins"/>
                          <a:cs typeface="Poppins"/>
                          <a:sym typeface="Poppins"/>
                        </a:rPr>
                        <a:t>Feb</a:t>
                      </a:r>
                      <a:endParaRPr b="1">
                        <a:solidFill>
                          <a:schemeClr val="lt1"/>
                        </a:solidFill>
                        <a:latin typeface="Poppins"/>
                        <a:ea typeface="Poppins"/>
                        <a:cs typeface="Poppins"/>
                        <a:sym typeface="Poppins"/>
                      </a:endParaRPr>
                    </a:p>
                  </a:txBody>
                  <a:tcPr marL="0" marR="0"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r>
                        <a:rPr lang="en" b="1">
                          <a:solidFill>
                            <a:schemeClr val="lt1"/>
                          </a:solidFill>
                          <a:latin typeface="Poppins"/>
                          <a:ea typeface="Poppins"/>
                          <a:cs typeface="Poppins"/>
                          <a:sym typeface="Poppins"/>
                        </a:rPr>
                        <a:t>Mar</a:t>
                      </a:r>
                      <a:endParaRPr b="1">
                        <a:solidFill>
                          <a:schemeClr val="lt1"/>
                        </a:solidFill>
                        <a:latin typeface="Poppins"/>
                        <a:ea typeface="Poppins"/>
                        <a:cs typeface="Poppins"/>
                        <a:sym typeface="Poppins"/>
                      </a:endParaRPr>
                    </a:p>
                  </a:txBody>
                  <a:tcPr marL="0" marR="0"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r>
                        <a:rPr lang="en" b="1">
                          <a:solidFill>
                            <a:schemeClr val="lt1"/>
                          </a:solidFill>
                          <a:latin typeface="Poppins"/>
                          <a:ea typeface="Poppins"/>
                          <a:cs typeface="Poppins"/>
                          <a:sym typeface="Poppins"/>
                        </a:rPr>
                        <a:t>Apr</a:t>
                      </a:r>
                      <a:endParaRPr b="1">
                        <a:solidFill>
                          <a:schemeClr val="lt1"/>
                        </a:solidFill>
                        <a:latin typeface="Poppins"/>
                        <a:ea typeface="Poppins"/>
                        <a:cs typeface="Poppins"/>
                        <a:sym typeface="Poppins"/>
                      </a:endParaRPr>
                    </a:p>
                  </a:txBody>
                  <a:tcPr marL="0" marR="0"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r>
                        <a:rPr lang="en" b="1">
                          <a:solidFill>
                            <a:schemeClr val="lt1"/>
                          </a:solidFill>
                          <a:latin typeface="Poppins"/>
                          <a:ea typeface="Poppins"/>
                          <a:cs typeface="Poppins"/>
                          <a:sym typeface="Poppins"/>
                        </a:rPr>
                        <a:t>May</a:t>
                      </a:r>
                      <a:endParaRPr b="1">
                        <a:solidFill>
                          <a:schemeClr val="lt1"/>
                        </a:solidFill>
                        <a:latin typeface="Poppins"/>
                        <a:ea typeface="Poppins"/>
                        <a:cs typeface="Poppins"/>
                        <a:sym typeface="Poppins"/>
                      </a:endParaRPr>
                    </a:p>
                  </a:txBody>
                  <a:tcPr marL="0" marR="0"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r>
                        <a:rPr lang="en" b="1">
                          <a:solidFill>
                            <a:schemeClr val="lt1"/>
                          </a:solidFill>
                          <a:latin typeface="Poppins"/>
                          <a:ea typeface="Poppins"/>
                          <a:cs typeface="Poppins"/>
                          <a:sym typeface="Poppins"/>
                        </a:rPr>
                        <a:t>Jun</a:t>
                      </a:r>
                      <a:endParaRPr b="1">
                        <a:solidFill>
                          <a:schemeClr val="lt1"/>
                        </a:solidFill>
                        <a:latin typeface="Poppins"/>
                        <a:ea typeface="Poppins"/>
                        <a:cs typeface="Poppins"/>
                        <a:sym typeface="Poppins"/>
                      </a:endParaRPr>
                    </a:p>
                  </a:txBody>
                  <a:tcPr marL="0" marR="0"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lnSpc>
                          <a:spcPct val="115000"/>
                        </a:lnSpc>
                        <a:spcBef>
                          <a:spcPts val="0"/>
                        </a:spcBef>
                        <a:spcAft>
                          <a:spcPts val="0"/>
                        </a:spcAft>
                        <a:buNone/>
                      </a:pPr>
                      <a:r>
                        <a:rPr lang="en" b="1">
                          <a:solidFill>
                            <a:schemeClr val="lt1"/>
                          </a:solidFill>
                          <a:latin typeface="Poppins"/>
                          <a:ea typeface="Poppins"/>
                          <a:cs typeface="Poppins"/>
                          <a:sym typeface="Poppins"/>
                        </a:rPr>
                        <a:t>Status</a:t>
                      </a:r>
                      <a:endParaRPr b="1">
                        <a:solidFill>
                          <a:schemeClr val="lt1"/>
                        </a:solidFill>
                        <a:latin typeface="Poppins"/>
                        <a:ea typeface="Poppins"/>
                        <a:cs typeface="Poppins"/>
                        <a:sym typeface="Poppi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613675">
                <a:tc>
                  <a:txBody>
                    <a:bodyPr/>
                    <a:lstStyle/>
                    <a:p>
                      <a:pPr marL="0" lvl="0" indent="0" algn="l" rtl="0">
                        <a:lnSpc>
                          <a:spcPct val="115000"/>
                        </a:lnSpc>
                        <a:spcBef>
                          <a:spcPts val="0"/>
                        </a:spcBef>
                        <a:spcAft>
                          <a:spcPts val="0"/>
                        </a:spcAft>
                        <a:buNone/>
                      </a:pPr>
                      <a:r>
                        <a:rPr lang="en" b="1">
                          <a:solidFill>
                            <a:schemeClr val="dk1"/>
                          </a:solidFill>
                          <a:latin typeface="Poppins"/>
                          <a:ea typeface="Poppins"/>
                          <a:cs typeface="Poppins"/>
                          <a:sym typeface="Poppins"/>
                        </a:rPr>
                        <a:t>Task 1</a:t>
                      </a:r>
                      <a:endParaRPr b="1">
                        <a:solidFill>
                          <a:schemeClr val="dk1"/>
                        </a:solidFill>
                        <a:latin typeface="Poppins"/>
                        <a:ea typeface="Poppins"/>
                        <a:cs typeface="Poppins"/>
                        <a:sym typeface="Poppi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sz="1200">
                          <a:solidFill>
                            <a:schemeClr val="dk1"/>
                          </a:solidFill>
                          <a:latin typeface="Albert Sans"/>
                          <a:ea typeface="Albert Sans"/>
                          <a:cs typeface="Albert Sans"/>
                          <a:sym typeface="Albert Sans"/>
                        </a:rPr>
                        <a:t>Despite being red, Mars is cold</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sz="1200">
                          <a:solidFill>
                            <a:schemeClr val="dk1"/>
                          </a:solidFill>
                          <a:latin typeface="Albert Sans"/>
                          <a:ea typeface="Albert Sans"/>
                          <a:cs typeface="Albert Sans"/>
                          <a:sym typeface="Albert Sans"/>
                        </a:rPr>
                        <a:t>Jan 1 - Feb 15</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Albert Sans"/>
                          <a:ea typeface="Albert Sans"/>
                          <a:cs typeface="Albert Sans"/>
                          <a:sym typeface="Albert Sans"/>
                        </a:rPr>
                        <a:t>Completed</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13675">
                <a:tc>
                  <a:txBody>
                    <a:bodyPr/>
                    <a:lstStyle/>
                    <a:p>
                      <a:pPr marL="0" lvl="0" indent="0" algn="l" rtl="0">
                        <a:lnSpc>
                          <a:spcPct val="115000"/>
                        </a:lnSpc>
                        <a:spcBef>
                          <a:spcPts val="0"/>
                        </a:spcBef>
                        <a:spcAft>
                          <a:spcPts val="0"/>
                        </a:spcAft>
                        <a:buNone/>
                      </a:pPr>
                      <a:r>
                        <a:rPr lang="en" b="1">
                          <a:solidFill>
                            <a:schemeClr val="dk1"/>
                          </a:solidFill>
                          <a:latin typeface="Poppins"/>
                          <a:ea typeface="Poppins"/>
                          <a:cs typeface="Poppins"/>
                          <a:sym typeface="Poppins"/>
                        </a:rPr>
                        <a:t>Task 2</a:t>
                      </a:r>
                      <a:endParaRPr b="1">
                        <a:solidFill>
                          <a:schemeClr val="dk1"/>
                        </a:solidFill>
                        <a:latin typeface="Poppins"/>
                        <a:ea typeface="Poppins"/>
                        <a:cs typeface="Poppins"/>
                        <a:sym typeface="Poppi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sz="1200">
                          <a:solidFill>
                            <a:schemeClr val="dk1"/>
                          </a:solidFill>
                          <a:latin typeface="Albert Sans"/>
                          <a:ea typeface="Albert Sans"/>
                          <a:cs typeface="Albert Sans"/>
                          <a:sym typeface="Albert Sans"/>
                        </a:rPr>
                        <a:t>Earth is the planet with life</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sz="1200">
                          <a:solidFill>
                            <a:schemeClr val="dk1"/>
                          </a:solidFill>
                          <a:latin typeface="Albert Sans"/>
                          <a:ea typeface="Albert Sans"/>
                          <a:cs typeface="Albert Sans"/>
                          <a:sym typeface="Albert Sans"/>
                        </a:rPr>
                        <a:t>Feb 1 - Apr 30</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Albert Sans"/>
                          <a:ea typeface="Albert Sans"/>
                          <a:cs typeface="Albert Sans"/>
                          <a:sym typeface="Albert Sans"/>
                        </a:rPr>
                        <a:t>In progress</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13675">
                <a:tc>
                  <a:txBody>
                    <a:bodyPr/>
                    <a:lstStyle/>
                    <a:p>
                      <a:pPr marL="0" lvl="0" indent="0" algn="l" rtl="0">
                        <a:lnSpc>
                          <a:spcPct val="115000"/>
                        </a:lnSpc>
                        <a:spcBef>
                          <a:spcPts val="0"/>
                        </a:spcBef>
                        <a:spcAft>
                          <a:spcPts val="0"/>
                        </a:spcAft>
                        <a:buNone/>
                      </a:pPr>
                      <a:r>
                        <a:rPr lang="en" b="1">
                          <a:solidFill>
                            <a:schemeClr val="dk1"/>
                          </a:solidFill>
                          <a:latin typeface="Poppins"/>
                          <a:ea typeface="Poppins"/>
                          <a:cs typeface="Poppins"/>
                          <a:sym typeface="Poppins"/>
                        </a:rPr>
                        <a:t>Task 3</a:t>
                      </a:r>
                      <a:endParaRPr b="1">
                        <a:solidFill>
                          <a:schemeClr val="dk1"/>
                        </a:solidFill>
                        <a:latin typeface="Poppins"/>
                        <a:ea typeface="Poppins"/>
                        <a:cs typeface="Poppins"/>
                        <a:sym typeface="Poppi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sz="1200">
                          <a:solidFill>
                            <a:schemeClr val="dk1"/>
                          </a:solidFill>
                          <a:latin typeface="Albert Sans"/>
                          <a:ea typeface="Albert Sans"/>
                          <a:cs typeface="Albert Sans"/>
                          <a:sym typeface="Albert Sans"/>
                        </a:rPr>
                        <a:t>Venus has a beautiful name</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sz="1200">
                          <a:solidFill>
                            <a:schemeClr val="dk1"/>
                          </a:solidFill>
                          <a:latin typeface="Albert Sans"/>
                          <a:ea typeface="Albert Sans"/>
                          <a:cs typeface="Albert Sans"/>
                          <a:sym typeface="Albert Sans"/>
                        </a:rPr>
                        <a:t>Mar 15 - Apr 30</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Albert Sans"/>
                          <a:ea typeface="Albert Sans"/>
                          <a:cs typeface="Albert Sans"/>
                          <a:sym typeface="Albert Sans"/>
                        </a:rPr>
                        <a:t>Delayed</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13675">
                <a:tc>
                  <a:txBody>
                    <a:bodyPr/>
                    <a:lstStyle/>
                    <a:p>
                      <a:pPr marL="0" lvl="0" indent="0" algn="l" rtl="0">
                        <a:lnSpc>
                          <a:spcPct val="115000"/>
                        </a:lnSpc>
                        <a:spcBef>
                          <a:spcPts val="0"/>
                        </a:spcBef>
                        <a:spcAft>
                          <a:spcPts val="0"/>
                        </a:spcAft>
                        <a:buNone/>
                      </a:pPr>
                      <a:r>
                        <a:rPr lang="en" b="1">
                          <a:solidFill>
                            <a:schemeClr val="dk1"/>
                          </a:solidFill>
                          <a:latin typeface="Poppins"/>
                          <a:ea typeface="Poppins"/>
                          <a:cs typeface="Poppins"/>
                          <a:sym typeface="Poppins"/>
                        </a:rPr>
                        <a:t>Task 4</a:t>
                      </a:r>
                      <a:endParaRPr b="1">
                        <a:solidFill>
                          <a:schemeClr val="dk1"/>
                        </a:solidFill>
                        <a:latin typeface="Poppins"/>
                        <a:ea typeface="Poppins"/>
                        <a:cs typeface="Poppins"/>
                        <a:sym typeface="Poppi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sz="1200">
                          <a:solidFill>
                            <a:schemeClr val="dk1"/>
                          </a:solidFill>
                          <a:latin typeface="Albert Sans"/>
                          <a:ea typeface="Albert Sans"/>
                          <a:cs typeface="Albert Sans"/>
                          <a:sym typeface="Albert Sans"/>
                        </a:rPr>
                        <a:t>Neptune is far away from us</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sz="1200">
                          <a:solidFill>
                            <a:schemeClr val="dk1"/>
                          </a:solidFill>
                          <a:latin typeface="Albert Sans"/>
                          <a:ea typeface="Albert Sans"/>
                          <a:cs typeface="Albert Sans"/>
                          <a:sym typeface="Albert Sans"/>
                        </a:rPr>
                        <a:t>Apr 20 - May 15</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Albert Sans"/>
                          <a:ea typeface="Albert Sans"/>
                          <a:cs typeface="Albert Sans"/>
                          <a:sym typeface="Albert Sans"/>
                        </a:rPr>
                        <a:t>Not started</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613675">
                <a:tc>
                  <a:txBody>
                    <a:bodyPr/>
                    <a:lstStyle/>
                    <a:p>
                      <a:pPr marL="0" lvl="0" indent="0" algn="l" rtl="0">
                        <a:lnSpc>
                          <a:spcPct val="115000"/>
                        </a:lnSpc>
                        <a:spcBef>
                          <a:spcPts val="0"/>
                        </a:spcBef>
                        <a:spcAft>
                          <a:spcPts val="0"/>
                        </a:spcAft>
                        <a:buNone/>
                      </a:pPr>
                      <a:r>
                        <a:rPr lang="en" b="1">
                          <a:solidFill>
                            <a:schemeClr val="dk1"/>
                          </a:solidFill>
                          <a:latin typeface="Poppins"/>
                          <a:ea typeface="Poppins"/>
                          <a:cs typeface="Poppins"/>
                          <a:sym typeface="Poppins"/>
                        </a:rPr>
                        <a:t>Task 5</a:t>
                      </a:r>
                      <a:endParaRPr b="1">
                        <a:solidFill>
                          <a:schemeClr val="dk1"/>
                        </a:solidFill>
                        <a:latin typeface="Poppins"/>
                        <a:ea typeface="Poppins"/>
                        <a:cs typeface="Poppins"/>
                        <a:sym typeface="Poppi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sz="1200">
                          <a:solidFill>
                            <a:schemeClr val="dk1"/>
                          </a:solidFill>
                          <a:latin typeface="Albert Sans"/>
                          <a:ea typeface="Albert Sans"/>
                          <a:cs typeface="Albert Sans"/>
                          <a:sym typeface="Albert Sans"/>
                        </a:rPr>
                        <a:t>Jupiter is a huge gas giant</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sz="1200">
                          <a:solidFill>
                            <a:schemeClr val="dk1"/>
                          </a:solidFill>
                          <a:latin typeface="Albert Sans"/>
                          <a:ea typeface="Albert Sans"/>
                          <a:cs typeface="Albert Sans"/>
                          <a:sym typeface="Albert Sans"/>
                        </a:rPr>
                        <a:t>Jun 4 - Jun 30</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sz="1200">
                          <a:solidFill>
                            <a:schemeClr val="dk1"/>
                          </a:solidFill>
                          <a:latin typeface="Albert Sans"/>
                          <a:ea typeface="Albert Sans"/>
                          <a:cs typeface="Albert Sans"/>
                          <a:sym typeface="Albert Sans"/>
                        </a:rPr>
                        <a:t>Not started</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2"/>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Methodology</a:t>
            </a:r>
            <a:endParaRPr/>
          </a:p>
        </p:txBody>
      </p:sp>
      <p:sp>
        <p:nvSpPr>
          <p:cNvPr id="493" name="Google Shape;493;p52"/>
          <p:cNvSpPr txBox="1"/>
          <p:nvPr/>
        </p:nvSpPr>
        <p:spPr>
          <a:xfrm>
            <a:off x="4846325" y="1199450"/>
            <a:ext cx="3577800" cy="704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Mercury is the closest planet to the Sun and the smallest one in the Solar System</a:t>
            </a:r>
            <a:endParaRPr>
              <a:solidFill>
                <a:schemeClr val="dk1"/>
              </a:solidFill>
              <a:latin typeface="Albert Sans"/>
              <a:ea typeface="Albert Sans"/>
              <a:cs typeface="Albert Sans"/>
              <a:sym typeface="Albert Sans"/>
            </a:endParaRPr>
          </a:p>
        </p:txBody>
      </p:sp>
      <p:cxnSp>
        <p:nvCxnSpPr>
          <p:cNvPr id="494" name="Google Shape;494;p52"/>
          <p:cNvCxnSpPr>
            <a:stCxn id="495" idx="2"/>
            <a:endCxn id="496" idx="1"/>
          </p:cNvCxnSpPr>
          <p:nvPr/>
        </p:nvCxnSpPr>
        <p:spPr>
          <a:xfrm rot="10800000" flipH="1">
            <a:off x="1135913" y="1551538"/>
            <a:ext cx="600300" cy="1328700"/>
          </a:xfrm>
          <a:prstGeom prst="bentConnector3">
            <a:avLst>
              <a:gd name="adj1" fmla="val 50008"/>
            </a:avLst>
          </a:prstGeom>
          <a:noFill/>
          <a:ln w="9525" cap="flat" cmpd="sng">
            <a:solidFill>
              <a:schemeClr val="dk1"/>
            </a:solidFill>
            <a:prstDash val="solid"/>
            <a:round/>
            <a:headEnd type="none" w="med" len="med"/>
            <a:tailEnd type="oval" w="med" len="med"/>
          </a:ln>
        </p:spPr>
      </p:cxnSp>
      <p:cxnSp>
        <p:nvCxnSpPr>
          <p:cNvPr id="497" name="Google Shape;497;p52"/>
          <p:cNvCxnSpPr>
            <a:stCxn id="495" idx="2"/>
            <a:endCxn id="498" idx="1"/>
          </p:cNvCxnSpPr>
          <p:nvPr/>
        </p:nvCxnSpPr>
        <p:spPr>
          <a:xfrm>
            <a:off x="1135913" y="2880238"/>
            <a:ext cx="600300" cy="1328700"/>
          </a:xfrm>
          <a:prstGeom prst="bentConnector3">
            <a:avLst>
              <a:gd name="adj1" fmla="val 50008"/>
            </a:avLst>
          </a:prstGeom>
          <a:noFill/>
          <a:ln w="9525" cap="flat" cmpd="sng">
            <a:solidFill>
              <a:schemeClr val="dk1"/>
            </a:solidFill>
            <a:prstDash val="solid"/>
            <a:round/>
            <a:headEnd type="none" w="med" len="med"/>
            <a:tailEnd type="oval" w="med" len="med"/>
          </a:ln>
        </p:spPr>
      </p:cxnSp>
      <p:cxnSp>
        <p:nvCxnSpPr>
          <p:cNvPr id="499" name="Google Shape;499;p52"/>
          <p:cNvCxnSpPr>
            <a:stCxn id="495" idx="2"/>
            <a:endCxn id="500" idx="1"/>
          </p:cNvCxnSpPr>
          <p:nvPr/>
        </p:nvCxnSpPr>
        <p:spPr>
          <a:xfrm rot="10800000" flipH="1">
            <a:off x="1135913" y="2437438"/>
            <a:ext cx="600300" cy="442800"/>
          </a:xfrm>
          <a:prstGeom prst="bentConnector3">
            <a:avLst>
              <a:gd name="adj1" fmla="val 50008"/>
            </a:avLst>
          </a:prstGeom>
          <a:noFill/>
          <a:ln w="9525" cap="flat" cmpd="sng">
            <a:solidFill>
              <a:schemeClr val="dk1"/>
            </a:solidFill>
            <a:prstDash val="solid"/>
            <a:round/>
            <a:headEnd type="none" w="med" len="med"/>
            <a:tailEnd type="oval" w="med" len="med"/>
          </a:ln>
        </p:spPr>
      </p:cxnSp>
      <p:cxnSp>
        <p:nvCxnSpPr>
          <p:cNvPr id="501" name="Google Shape;501;p52"/>
          <p:cNvCxnSpPr>
            <a:stCxn id="495" idx="2"/>
            <a:endCxn id="502" idx="1"/>
          </p:cNvCxnSpPr>
          <p:nvPr/>
        </p:nvCxnSpPr>
        <p:spPr>
          <a:xfrm>
            <a:off x="1135913" y="2880238"/>
            <a:ext cx="600300" cy="442800"/>
          </a:xfrm>
          <a:prstGeom prst="bentConnector3">
            <a:avLst>
              <a:gd name="adj1" fmla="val 50008"/>
            </a:avLst>
          </a:prstGeom>
          <a:noFill/>
          <a:ln w="9525" cap="flat" cmpd="sng">
            <a:solidFill>
              <a:schemeClr val="dk1"/>
            </a:solidFill>
            <a:prstDash val="solid"/>
            <a:round/>
            <a:headEnd type="none" w="med" len="med"/>
            <a:tailEnd type="oval" w="med" len="med"/>
          </a:ln>
        </p:spPr>
      </p:cxnSp>
      <p:sp>
        <p:nvSpPr>
          <p:cNvPr id="495" name="Google Shape;495;p52"/>
          <p:cNvSpPr/>
          <p:nvPr/>
        </p:nvSpPr>
        <p:spPr>
          <a:xfrm rot="-5400000">
            <a:off x="-150487" y="2668888"/>
            <a:ext cx="2150100" cy="422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lt1"/>
                </a:solidFill>
                <a:latin typeface="Poppins"/>
                <a:ea typeface="Poppins"/>
                <a:cs typeface="Poppins"/>
                <a:sym typeface="Poppins"/>
              </a:rPr>
              <a:t>Method</a:t>
            </a:r>
            <a:endParaRPr sz="2000" b="1">
              <a:solidFill>
                <a:schemeClr val="lt1"/>
              </a:solidFill>
              <a:latin typeface="Poppins"/>
              <a:ea typeface="Poppins"/>
              <a:cs typeface="Poppins"/>
              <a:sym typeface="Poppins"/>
            </a:endParaRPr>
          </a:p>
        </p:txBody>
      </p:sp>
      <p:sp>
        <p:nvSpPr>
          <p:cNvPr id="496" name="Google Shape;496;p52"/>
          <p:cNvSpPr/>
          <p:nvPr/>
        </p:nvSpPr>
        <p:spPr>
          <a:xfrm>
            <a:off x="1736304" y="1340150"/>
            <a:ext cx="2835600" cy="422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lt1"/>
                </a:solidFill>
                <a:latin typeface="Poppins"/>
                <a:ea typeface="Poppins"/>
                <a:cs typeface="Poppins"/>
                <a:sym typeface="Poppins"/>
              </a:rPr>
              <a:t>Type of data</a:t>
            </a:r>
            <a:endParaRPr sz="2000" b="1">
              <a:solidFill>
                <a:schemeClr val="lt1"/>
              </a:solidFill>
              <a:latin typeface="Poppins"/>
              <a:ea typeface="Poppins"/>
              <a:cs typeface="Poppins"/>
              <a:sym typeface="Poppins"/>
            </a:endParaRPr>
          </a:p>
        </p:txBody>
      </p:sp>
      <p:sp>
        <p:nvSpPr>
          <p:cNvPr id="503" name="Google Shape;503;p52"/>
          <p:cNvSpPr txBox="1"/>
          <p:nvPr/>
        </p:nvSpPr>
        <p:spPr>
          <a:xfrm>
            <a:off x="4846325" y="2085275"/>
            <a:ext cx="3577800" cy="704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Venus has a beautiful name and is the second planet from the Sun</a:t>
            </a:r>
            <a:endParaRPr>
              <a:solidFill>
                <a:schemeClr val="dk1"/>
              </a:solidFill>
              <a:latin typeface="Albert Sans"/>
              <a:ea typeface="Albert Sans"/>
              <a:cs typeface="Albert Sans"/>
              <a:sym typeface="Albert Sans"/>
            </a:endParaRPr>
          </a:p>
        </p:txBody>
      </p:sp>
      <p:sp>
        <p:nvSpPr>
          <p:cNvPr id="500" name="Google Shape;500;p52"/>
          <p:cNvSpPr/>
          <p:nvPr/>
        </p:nvSpPr>
        <p:spPr>
          <a:xfrm>
            <a:off x="1736304" y="2225975"/>
            <a:ext cx="2835600" cy="422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lt1"/>
                </a:solidFill>
                <a:latin typeface="Poppins"/>
                <a:ea typeface="Poppins"/>
                <a:cs typeface="Poppins"/>
                <a:sym typeface="Poppins"/>
              </a:rPr>
              <a:t>Motives</a:t>
            </a:r>
            <a:endParaRPr sz="2000" b="1">
              <a:solidFill>
                <a:schemeClr val="lt1"/>
              </a:solidFill>
              <a:latin typeface="Poppins"/>
              <a:ea typeface="Poppins"/>
              <a:cs typeface="Poppins"/>
              <a:sym typeface="Poppins"/>
            </a:endParaRPr>
          </a:p>
        </p:txBody>
      </p:sp>
      <p:sp>
        <p:nvSpPr>
          <p:cNvPr id="504" name="Google Shape;504;p52"/>
          <p:cNvSpPr txBox="1"/>
          <p:nvPr/>
        </p:nvSpPr>
        <p:spPr>
          <a:xfrm>
            <a:off x="4846325" y="2971100"/>
            <a:ext cx="3577800" cy="704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Mars is full of iron oxide dust, which gives the planet its reddish cast</a:t>
            </a:r>
            <a:endParaRPr>
              <a:solidFill>
                <a:schemeClr val="dk1"/>
              </a:solidFill>
              <a:latin typeface="Albert Sans"/>
              <a:ea typeface="Albert Sans"/>
              <a:cs typeface="Albert Sans"/>
              <a:sym typeface="Albert Sans"/>
            </a:endParaRPr>
          </a:p>
        </p:txBody>
      </p:sp>
      <p:sp>
        <p:nvSpPr>
          <p:cNvPr id="502" name="Google Shape;502;p52"/>
          <p:cNvSpPr/>
          <p:nvPr/>
        </p:nvSpPr>
        <p:spPr>
          <a:xfrm>
            <a:off x="1736304" y="3111800"/>
            <a:ext cx="2835600" cy="422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lt1"/>
                </a:solidFill>
                <a:latin typeface="Poppins"/>
                <a:ea typeface="Poppins"/>
                <a:cs typeface="Poppins"/>
                <a:sym typeface="Poppins"/>
              </a:rPr>
              <a:t>Data collection</a:t>
            </a:r>
            <a:endParaRPr sz="2000" b="1">
              <a:solidFill>
                <a:schemeClr val="lt1"/>
              </a:solidFill>
              <a:latin typeface="Poppins"/>
              <a:ea typeface="Poppins"/>
              <a:cs typeface="Poppins"/>
              <a:sym typeface="Poppins"/>
            </a:endParaRPr>
          </a:p>
        </p:txBody>
      </p:sp>
      <p:sp>
        <p:nvSpPr>
          <p:cNvPr id="505" name="Google Shape;505;p52"/>
          <p:cNvSpPr txBox="1"/>
          <p:nvPr/>
        </p:nvSpPr>
        <p:spPr>
          <a:xfrm>
            <a:off x="4846325" y="3856925"/>
            <a:ext cx="3577800" cy="704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Jupiter is a gas giant and the biggest planet in the Solar System</a:t>
            </a:r>
            <a:endParaRPr>
              <a:solidFill>
                <a:schemeClr val="dk1"/>
              </a:solidFill>
              <a:latin typeface="Albert Sans"/>
              <a:ea typeface="Albert Sans"/>
              <a:cs typeface="Albert Sans"/>
              <a:sym typeface="Albert Sans"/>
            </a:endParaRPr>
          </a:p>
        </p:txBody>
      </p:sp>
      <p:sp>
        <p:nvSpPr>
          <p:cNvPr id="498" name="Google Shape;498;p52"/>
          <p:cNvSpPr/>
          <p:nvPr/>
        </p:nvSpPr>
        <p:spPr>
          <a:xfrm>
            <a:off x="1736304" y="3997625"/>
            <a:ext cx="2835600" cy="422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lt1"/>
                </a:solidFill>
                <a:latin typeface="Poppins"/>
                <a:ea typeface="Poppins"/>
                <a:cs typeface="Poppins"/>
                <a:sym typeface="Poppins"/>
              </a:rPr>
              <a:t>Specific sampling</a:t>
            </a:r>
            <a:endParaRPr sz="2000" b="1">
              <a:solidFill>
                <a:schemeClr val="lt1"/>
              </a:solidFill>
              <a:latin typeface="Poppins"/>
              <a:ea typeface="Poppins"/>
              <a:cs typeface="Poppins"/>
              <a:sym typeface="Poppins"/>
            </a:endParaRPr>
          </a:p>
        </p:txBody>
      </p:sp>
      <p:cxnSp>
        <p:nvCxnSpPr>
          <p:cNvPr id="506" name="Google Shape;506;p52"/>
          <p:cNvCxnSpPr>
            <a:stCxn id="496" idx="3"/>
            <a:endCxn id="493" idx="1"/>
          </p:cNvCxnSpPr>
          <p:nvPr/>
        </p:nvCxnSpPr>
        <p:spPr>
          <a:xfrm>
            <a:off x="4571904" y="1551500"/>
            <a:ext cx="274500" cy="0"/>
          </a:xfrm>
          <a:prstGeom prst="straightConnector1">
            <a:avLst/>
          </a:prstGeom>
          <a:noFill/>
          <a:ln w="9525" cap="flat" cmpd="sng">
            <a:solidFill>
              <a:schemeClr val="dk1"/>
            </a:solidFill>
            <a:prstDash val="solid"/>
            <a:round/>
            <a:headEnd type="none" w="med" len="med"/>
            <a:tailEnd type="oval" w="med" len="med"/>
          </a:ln>
        </p:spPr>
      </p:cxnSp>
      <p:cxnSp>
        <p:nvCxnSpPr>
          <p:cNvPr id="507" name="Google Shape;507;p52"/>
          <p:cNvCxnSpPr>
            <a:stCxn id="500" idx="3"/>
            <a:endCxn id="503" idx="1"/>
          </p:cNvCxnSpPr>
          <p:nvPr/>
        </p:nvCxnSpPr>
        <p:spPr>
          <a:xfrm>
            <a:off x="4571904" y="2437325"/>
            <a:ext cx="274500" cy="0"/>
          </a:xfrm>
          <a:prstGeom prst="straightConnector1">
            <a:avLst/>
          </a:prstGeom>
          <a:noFill/>
          <a:ln w="9525" cap="flat" cmpd="sng">
            <a:solidFill>
              <a:schemeClr val="dk1"/>
            </a:solidFill>
            <a:prstDash val="solid"/>
            <a:round/>
            <a:headEnd type="none" w="med" len="med"/>
            <a:tailEnd type="oval" w="med" len="med"/>
          </a:ln>
        </p:spPr>
      </p:cxnSp>
      <p:cxnSp>
        <p:nvCxnSpPr>
          <p:cNvPr id="508" name="Google Shape;508;p52"/>
          <p:cNvCxnSpPr>
            <a:stCxn id="502" idx="3"/>
            <a:endCxn id="504" idx="1"/>
          </p:cNvCxnSpPr>
          <p:nvPr/>
        </p:nvCxnSpPr>
        <p:spPr>
          <a:xfrm>
            <a:off x="4571904" y="3323150"/>
            <a:ext cx="274500" cy="0"/>
          </a:xfrm>
          <a:prstGeom prst="straightConnector1">
            <a:avLst/>
          </a:prstGeom>
          <a:noFill/>
          <a:ln w="9525" cap="flat" cmpd="sng">
            <a:solidFill>
              <a:schemeClr val="dk1"/>
            </a:solidFill>
            <a:prstDash val="solid"/>
            <a:round/>
            <a:headEnd type="none" w="med" len="med"/>
            <a:tailEnd type="oval" w="med" len="med"/>
          </a:ln>
        </p:spPr>
      </p:cxnSp>
      <p:cxnSp>
        <p:nvCxnSpPr>
          <p:cNvPr id="509" name="Google Shape;509;p52"/>
          <p:cNvCxnSpPr>
            <a:stCxn id="498" idx="3"/>
            <a:endCxn id="505" idx="1"/>
          </p:cNvCxnSpPr>
          <p:nvPr/>
        </p:nvCxnSpPr>
        <p:spPr>
          <a:xfrm>
            <a:off x="4571904" y="4208975"/>
            <a:ext cx="274500" cy="0"/>
          </a:xfrm>
          <a:prstGeom prst="straightConnector1">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Analysis &amp; development</a:t>
            </a:r>
            <a:endParaRPr/>
          </a:p>
        </p:txBody>
      </p:sp>
      <p:sp>
        <p:nvSpPr>
          <p:cNvPr id="515" name="Google Shape;515;p53"/>
          <p:cNvSpPr txBox="1">
            <a:spLocks noGrp="1"/>
          </p:cNvSpPr>
          <p:nvPr>
            <p:ph type="subTitle" idx="1"/>
          </p:nvPr>
        </p:nvSpPr>
        <p:spPr>
          <a:xfrm>
            <a:off x="720000" y="3555900"/>
            <a:ext cx="7704000" cy="928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Venus has a beautiful name and is the second planet from the Sun</a:t>
            </a:r>
            <a:endParaRPr/>
          </a:p>
          <a:p>
            <a:pPr marL="457200" lvl="0" indent="-317500" algn="l" rtl="0">
              <a:spcBef>
                <a:spcPts val="0"/>
              </a:spcBef>
              <a:spcAft>
                <a:spcPts val="0"/>
              </a:spcAft>
              <a:buSzPts val="1400"/>
              <a:buChar char="●"/>
            </a:pPr>
            <a:r>
              <a:rPr lang="en"/>
              <a:t>Saturn is composed mostly of hydrogen and helium</a:t>
            </a:r>
            <a:endParaRPr/>
          </a:p>
          <a:p>
            <a:pPr marL="457200" lvl="0" indent="-317500" algn="l" rtl="0">
              <a:spcBef>
                <a:spcPts val="0"/>
              </a:spcBef>
              <a:spcAft>
                <a:spcPts val="0"/>
              </a:spcAft>
              <a:buSzPts val="1400"/>
              <a:buChar char="●"/>
            </a:pPr>
            <a:r>
              <a:rPr lang="en"/>
              <a:t>Earth is the only one that harbors life in the Solar System. We all live on this planet</a:t>
            </a:r>
            <a:endParaRPr/>
          </a:p>
        </p:txBody>
      </p:sp>
      <p:sp>
        <p:nvSpPr>
          <p:cNvPr id="516" name="Google Shape;516;p53"/>
          <p:cNvSpPr txBox="1">
            <a:spLocks noGrp="1"/>
          </p:cNvSpPr>
          <p:nvPr>
            <p:ph type="subTitle" idx="2"/>
          </p:nvPr>
        </p:nvSpPr>
        <p:spPr>
          <a:xfrm>
            <a:off x="720000" y="1888700"/>
            <a:ext cx="7704000" cy="928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Mercury is the closest planet to the Sun and the smallest one in the Solar System</a:t>
            </a:r>
            <a:endParaRPr/>
          </a:p>
          <a:p>
            <a:pPr marL="457200" lvl="0" indent="-317500" algn="l" rtl="0">
              <a:spcBef>
                <a:spcPts val="0"/>
              </a:spcBef>
              <a:spcAft>
                <a:spcPts val="0"/>
              </a:spcAft>
              <a:buSzPts val="1400"/>
              <a:buChar char="●"/>
            </a:pPr>
            <a:r>
              <a:rPr lang="en"/>
              <a:t>Jupiter is a gas giant, the biggest planet in the Solar System</a:t>
            </a:r>
            <a:endParaRPr/>
          </a:p>
          <a:p>
            <a:pPr marL="457200" lvl="0" indent="-317500" algn="l" rtl="0">
              <a:spcBef>
                <a:spcPts val="0"/>
              </a:spcBef>
              <a:spcAft>
                <a:spcPts val="0"/>
              </a:spcAft>
              <a:buSzPts val="1400"/>
              <a:buChar char="●"/>
            </a:pPr>
            <a:r>
              <a:rPr lang="en"/>
              <a:t>Neptune is the farthest planet from the Sun</a:t>
            </a:r>
            <a:endParaRPr/>
          </a:p>
        </p:txBody>
      </p:sp>
      <p:sp>
        <p:nvSpPr>
          <p:cNvPr id="517" name="Google Shape;517;p53"/>
          <p:cNvSpPr txBox="1">
            <a:spLocks noGrp="1"/>
          </p:cNvSpPr>
          <p:nvPr>
            <p:ph type="subTitle" idx="3"/>
          </p:nvPr>
        </p:nvSpPr>
        <p:spPr>
          <a:xfrm>
            <a:off x="720000" y="1387700"/>
            <a:ext cx="7704000" cy="50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Phase 01</a:t>
            </a:r>
            <a:endParaRPr/>
          </a:p>
        </p:txBody>
      </p:sp>
      <p:sp>
        <p:nvSpPr>
          <p:cNvPr id="518" name="Google Shape;518;p53"/>
          <p:cNvSpPr txBox="1">
            <a:spLocks noGrp="1"/>
          </p:cNvSpPr>
          <p:nvPr>
            <p:ph type="subTitle" idx="4"/>
          </p:nvPr>
        </p:nvSpPr>
        <p:spPr>
          <a:xfrm>
            <a:off x="720000" y="3054950"/>
            <a:ext cx="7704000" cy="50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Phase 02</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Analysis &amp; development</a:t>
            </a:r>
            <a:endParaRPr/>
          </a:p>
        </p:txBody>
      </p:sp>
      <p:sp>
        <p:nvSpPr>
          <p:cNvPr id="524" name="Google Shape;524;p54"/>
          <p:cNvSpPr txBox="1"/>
          <p:nvPr/>
        </p:nvSpPr>
        <p:spPr>
          <a:xfrm>
            <a:off x="713225" y="4314400"/>
            <a:ext cx="7753500" cy="29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Follow the link in the graph to modify its data and then paste the new one here.</a:t>
            </a:r>
            <a:r>
              <a:rPr lang="en" sz="1200" b="1">
                <a:solidFill>
                  <a:schemeClr val="dk1"/>
                </a:solidFill>
                <a:latin typeface="Albert Sans"/>
                <a:ea typeface="Albert Sans"/>
                <a:cs typeface="Albert Sans"/>
                <a:sym typeface="Albert Sans"/>
              </a:rPr>
              <a:t> </a:t>
            </a:r>
            <a:r>
              <a:rPr lang="en" sz="12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For more info, click here</a:t>
            </a:r>
            <a:endParaRPr sz="1200" b="1" u="sng">
              <a:solidFill>
                <a:schemeClr val="dk1"/>
              </a:solidFill>
              <a:latin typeface="Albert Sans"/>
              <a:ea typeface="Albert Sans"/>
              <a:cs typeface="Albert Sans"/>
              <a:sym typeface="Albert Sans"/>
            </a:endParaRPr>
          </a:p>
        </p:txBody>
      </p:sp>
      <p:sp>
        <p:nvSpPr>
          <p:cNvPr id="525" name="Google Shape;525;p54"/>
          <p:cNvSpPr txBox="1"/>
          <p:nvPr/>
        </p:nvSpPr>
        <p:spPr>
          <a:xfrm>
            <a:off x="4781800" y="2074940"/>
            <a:ext cx="16638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Venus has a beautiful name</a:t>
            </a:r>
            <a:endParaRPr>
              <a:solidFill>
                <a:schemeClr val="dk1"/>
              </a:solidFill>
              <a:latin typeface="Albert Sans"/>
              <a:ea typeface="Albert Sans"/>
              <a:cs typeface="Albert Sans"/>
              <a:sym typeface="Albert Sans"/>
            </a:endParaRPr>
          </a:p>
        </p:txBody>
      </p:sp>
      <p:sp>
        <p:nvSpPr>
          <p:cNvPr id="526" name="Google Shape;526;p54"/>
          <p:cNvSpPr txBox="1"/>
          <p:nvPr/>
        </p:nvSpPr>
        <p:spPr>
          <a:xfrm>
            <a:off x="6764200" y="2074940"/>
            <a:ext cx="16638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Mercury is quite a small planet</a:t>
            </a:r>
            <a:endParaRPr>
              <a:solidFill>
                <a:schemeClr val="dk1"/>
              </a:solidFill>
              <a:latin typeface="Albert Sans"/>
              <a:ea typeface="Albert Sans"/>
              <a:cs typeface="Albert Sans"/>
              <a:sym typeface="Albert Sans"/>
            </a:endParaRPr>
          </a:p>
        </p:txBody>
      </p:sp>
      <p:sp>
        <p:nvSpPr>
          <p:cNvPr id="527" name="Google Shape;527;p54"/>
          <p:cNvSpPr txBox="1"/>
          <p:nvPr/>
        </p:nvSpPr>
        <p:spPr>
          <a:xfrm>
            <a:off x="713225" y="2977425"/>
            <a:ext cx="7704000" cy="133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Mercury is the closest planet to the Sun and the smallest one in the Solar System</a:t>
            </a:r>
            <a:endParaRPr>
              <a:solidFill>
                <a:schemeClr val="dk1"/>
              </a:solidFill>
              <a:latin typeface="Albert Sans"/>
              <a:ea typeface="Albert Sans"/>
              <a:cs typeface="Albert Sans"/>
              <a:sym typeface="Albert Sans"/>
            </a:endParaRPr>
          </a:p>
          <a:p>
            <a:pPr marL="457200" lvl="0" indent="-317500" algn="l" rtl="0">
              <a:lnSpc>
                <a:spcPct val="115000"/>
              </a:lnSpc>
              <a:spcBef>
                <a:spcPts val="100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The Sun is the star at the center of the Solar System</a:t>
            </a:r>
            <a:endParaRPr>
              <a:solidFill>
                <a:schemeClr val="dk1"/>
              </a:solidFill>
              <a:latin typeface="Albert Sans"/>
              <a:ea typeface="Albert Sans"/>
              <a:cs typeface="Albert Sans"/>
              <a:sym typeface="Albert Sans"/>
            </a:endParaRPr>
          </a:p>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Jupiter is the biggest planet in the entire Solar System</a:t>
            </a:r>
            <a:endParaRPr>
              <a:solidFill>
                <a:schemeClr val="dk1"/>
              </a:solidFill>
              <a:latin typeface="Albert Sans"/>
              <a:ea typeface="Albert Sans"/>
              <a:cs typeface="Albert Sans"/>
              <a:sym typeface="Albert Sans"/>
            </a:endParaRPr>
          </a:p>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Saturn is composed mostly of hydrogen and helium</a:t>
            </a:r>
            <a:endParaRPr>
              <a:solidFill>
                <a:schemeClr val="dk1"/>
              </a:solidFill>
              <a:latin typeface="Albert Sans"/>
              <a:ea typeface="Albert Sans"/>
              <a:cs typeface="Albert Sans"/>
              <a:sym typeface="Albert Sans"/>
            </a:endParaRPr>
          </a:p>
        </p:txBody>
      </p:sp>
      <p:pic>
        <p:nvPicPr>
          <p:cNvPr id="528" name="Google Shape;528;p54" title="Chart">
            <a:hlinkClick r:id="rId4"/>
          </p:cNvPr>
          <p:cNvPicPr preferRelativeResize="0"/>
          <p:nvPr/>
        </p:nvPicPr>
        <p:blipFill>
          <a:blip r:embed="rId5">
            <a:alphaModFix/>
          </a:blip>
          <a:stretch>
            <a:fillRect/>
          </a:stretch>
        </p:blipFill>
        <p:spPr>
          <a:xfrm>
            <a:off x="720000" y="1170125"/>
            <a:ext cx="3851975" cy="1654897"/>
          </a:xfrm>
          <a:prstGeom prst="rect">
            <a:avLst/>
          </a:prstGeom>
          <a:noFill/>
          <a:ln>
            <a:noFill/>
          </a:ln>
        </p:spPr>
      </p:pic>
      <p:sp>
        <p:nvSpPr>
          <p:cNvPr id="529" name="Google Shape;529;p54"/>
          <p:cNvSpPr/>
          <p:nvPr/>
        </p:nvSpPr>
        <p:spPr>
          <a:xfrm>
            <a:off x="4781800" y="1652250"/>
            <a:ext cx="1663800" cy="422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lt1"/>
                </a:solidFill>
                <a:latin typeface="Poppins"/>
                <a:ea typeface="Poppins"/>
                <a:cs typeface="Poppins"/>
                <a:sym typeface="Poppins"/>
              </a:rPr>
              <a:t>Venus</a:t>
            </a:r>
            <a:endParaRPr sz="2000" b="1">
              <a:solidFill>
                <a:schemeClr val="lt1"/>
              </a:solidFill>
              <a:latin typeface="Poppins"/>
              <a:ea typeface="Poppins"/>
              <a:cs typeface="Poppins"/>
              <a:sym typeface="Poppins"/>
            </a:endParaRPr>
          </a:p>
        </p:txBody>
      </p:sp>
      <p:sp>
        <p:nvSpPr>
          <p:cNvPr id="530" name="Google Shape;530;p54"/>
          <p:cNvSpPr/>
          <p:nvPr/>
        </p:nvSpPr>
        <p:spPr>
          <a:xfrm>
            <a:off x="6764200" y="1652250"/>
            <a:ext cx="1663800" cy="422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dk1"/>
                </a:solidFill>
                <a:latin typeface="Poppins"/>
                <a:ea typeface="Poppins"/>
                <a:cs typeface="Poppins"/>
                <a:sym typeface="Poppins"/>
              </a:rPr>
              <a:t>Mercury</a:t>
            </a:r>
            <a:endParaRPr sz="2000" b="1">
              <a:solidFill>
                <a:schemeClr val="dk1"/>
              </a:solidFill>
              <a:latin typeface="Poppins"/>
              <a:ea typeface="Poppins"/>
              <a:cs typeface="Poppins"/>
              <a:sym typeface="Poppins"/>
            </a:endParaRPr>
          </a:p>
        </p:txBody>
      </p:sp>
      <p:grpSp>
        <p:nvGrpSpPr>
          <p:cNvPr id="531" name="Google Shape;531;p54"/>
          <p:cNvGrpSpPr/>
          <p:nvPr/>
        </p:nvGrpSpPr>
        <p:grpSpPr>
          <a:xfrm>
            <a:off x="5436345" y="1301850"/>
            <a:ext cx="354710" cy="228015"/>
            <a:chOff x="-27721750" y="3598250"/>
            <a:chExt cx="297750" cy="191400"/>
          </a:xfrm>
        </p:grpSpPr>
        <p:sp>
          <p:nvSpPr>
            <p:cNvPr id="532" name="Google Shape;532;p5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54"/>
          <p:cNvGrpSpPr/>
          <p:nvPr/>
        </p:nvGrpSpPr>
        <p:grpSpPr>
          <a:xfrm>
            <a:off x="7420145" y="1238495"/>
            <a:ext cx="351910" cy="354710"/>
            <a:chOff x="-25094250" y="3176075"/>
            <a:chExt cx="295400" cy="297750"/>
          </a:xfrm>
        </p:grpSpPr>
        <p:sp>
          <p:nvSpPr>
            <p:cNvPr id="535" name="Google Shape;535;p5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Analysis of the results</a:t>
            </a:r>
            <a:endParaRPr/>
          </a:p>
        </p:txBody>
      </p:sp>
      <p:sp>
        <p:nvSpPr>
          <p:cNvPr id="543" name="Google Shape;543;p55"/>
          <p:cNvSpPr/>
          <p:nvPr/>
        </p:nvSpPr>
        <p:spPr>
          <a:xfrm>
            <a:off x="5474013" y="1191623"/>
            <a:ext cx="1069500" cy="1069500"/>
          </a:xfrm>
          <a:prstGeom prst="donut">
            <a:avLst>
              <a:gd name="adj" fmla="val 11930"/>
            </a:avLst>
          </a:prstGeom>
          <a:solidFill>
            <a:srgbClr val="0584A4">
              <a:alpha val="31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5"/>
          <p:cNvSpPr/>
          <p:nvPr/>
        </p:nvSpPr>
        <p:spPr>
          <a:xfrm flipH="1">
            <a:off x="5468172" y="1185726"/>
            <a:ext cx="1080900" cy="1080900"/>
          </a:xfrm>
          <a:prstGeom prst="blockArc">
            <a:avLst>
              <a:gd name="adj1" fmla="val 5400645"/>
              <a:gd name="adj2" fmla="val 16256715"/>
              <a:gd name="adj3" fmla="val 127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5"/>
          <p:cNvSpPr txBox="1"/>
          <p:nvPr/>
        </p:nvSpPr>
        <p:spPr>
          <a:xfrm>
            <a:off x="5468371" y="1522293"/>
            <a:ext cx="1080900" cy="40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oppins"/>
                <a:ea typeface="Poppins"/>
                <a:cs typeface="Poppins"/>
                <a:sym typeface="Poppins"/>
              </a:rPr>
              <a:t>50%</a:t>
            </a:r>
            <a:endParaRPr sz="2000" b="1">
              <a:solidFill>
                <a:schemeClr val="dk1"/>
              </a:solidFill>
              <a:latin typeface="Poppins"/>
              <a:ea typeface="Poppins"/>
              <a:cs typeface="Poppins"/>
              <a:sym typeface="Poppins"/>
            </a:endParaRPr>
          </a:p>
        </p:txBody>
      </p:sp>
      <p:sp>
        <p:nvSpPr>
          <p:cNvPr id="546" name="Google Shape;546;p55"/>
          <p:cNvSpPr txBox="1"/>
          <p:nvPr/>
        </p:nvSpPr>
        <p:spPr>
          <a:xfrm>
            <a:off x="713225" y="4314400"/>
            <a:ext cx="7753500" cy="29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Follow the link in the graph to modify its data and then paste the new one here.</a:t>
            </a:r>
            <a:r>
              <a:rPr lang="en" sz="1200" b="1">
                <a:solidFill>
                  <a:schemeClr val="dk1"/>
                </a:solidFill>
                <a:latin typeface="Albert Sans"/>
                <a:ea typeface="Albert Sans"/>
                <a:cs typeface="Albert Sans"/>
                <a:sym typeface="Albert Sans"/>
              </a:rPr>
              <a:t> </a:t>
            </a:r>
            <a:r>
              <a:rPr lang="en" sz="12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For more info, click here</a:t>
            </a:r>
            <a:endParaRPr sz="1200" b="1" u="sng">
              <a:solidFill>
                <a:schemeClr val="dk1"/>
              </a:solidFill>
              <a:latin typeface="Albert Sans"/>
              <a:ea typeface="Albert Sans"/>
              <a:cs typeface="Albert Sans"/>
              <a:sym typeface="Albert Sans"/>
            </a:endParaRPr>
          </a:p>
        </p:txBody>
      </p:sp>
      <p:sp>
        <p:nvSpPr>
          <p:cNvPr id="547" name="Google Shape;547;p55"/>
          <p:cNvSpPr txBox="1"/>
          <p:nvPr/>
        </p:nvSpPr>
        <p:spPr>
          <a:xfrm>
            <a:off x="1065800" y="1693865"/>
            <a:ext cx="16638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Venus has a beautiful name</a:t>
            </a:r>
            <a:endParaRPr>
              <a:solidFill>
                <a:schemeClr val="dk1"/>
              </a:solidFill>
              <a:latin typeface="Albert Sans"/>
              <a:ea typeface="Albert Sans"/>
              <a:cs typeface="Albert Sans"/>
              <a:sym typeface="Albert Sans"/>
            </a:endParaRPr>
          </a:p>
        </p:txBody>
      </p:sp>
      <p:sp>
        <p:nvSpPr>
          <p:cNvPr id="548" name="Google Shape;548;p55"/>
          <p:cNvSpPr txBox="1"/>
          <p:nvPr/>
        </p:nvSpPr>
        <p:spPr>
          <a:xfrm>
            <a:off x="3048200" y="1693865"/>
            <a:ext cx="16638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Mercury is quite a small planet</a:t>
            </a:r>
            <a:endParaRPr>
              <a:solidFill>
                <a:schemeClr val="dk1"/>
              </a:solidFill>
              <a:latin typeface="Albert Sans"/>
              <a:ea typeface="Albert Sans"/>
              <a:cs typeface="Albert Sans"/>
              <a:sym typeface="Albert Sans"/>
            </a:endParaRPr>
          </a:p>
        </p:txBody>
      </p:sp>
      <p:sp>
        <p:nvSpPr>
          <p:cNvPr id="549" name="Google Shape;549;p55"/>
          <p:cNvSpPr/>
          <p:nvPr/>
        </p:nvSpPr>
        <p:spPr>
          <a:xfrm>
            <a:off x="1065800" y="1271175"/>
            <a:ext cx="1663800" cy="422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lt1"/>
                </a:solidFill>
                <a:latin typeface="Poppins"/>
                <a:ea typeface="Poppins"/>
                <a:cs typeface="Poppins"/>
                <a:sym typeface="Poppins"/>
              </a:rPr>
              <a:t>Venus</a:t>
            </a:r>
            <a:endParaRPr sz="2000" b="1">
              <a:solidFill>
                <a:schemeClr val="lt1"/>
              </a:solidFill>
              <a:latin typeface="Poppins"/>
              <a:ea typeface="Poppins"/>
              <a:cs typeface="Poppins"/>
              <a:sym typeface="Poppins"/>
            </a:endParaRPr>
          </a:p>
        </p:txBody>
      </p:sp>
      <p:sp>
        <p:nvSpPr>
          <p:cNvPr id="550" name="Google Shape;550;p55"/>
          <p:cNvSpPr/>
          <p:nvPr/>
        </p:nvSpPr>
        <p:spPr>
          <a:xfrm>
            <a:off x="3048200" y="1271175"/>
            <a:ext cx="1663800" cy="422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dk1"/>
                </a:solidFill>
                <a:latin typeface="Poppins"/>
                <a:ea typeface="Poppins"/>
                <a:cs typeface="Poppins"/>
                <a:sym typeface="Poppins"/>
              </a:rPr>
              <a:t>Mercury</a:t>
            </a:r>
            <a:endParaRPr sz="2000" b="1">
              <a:solidFill>
                <a:schemeClr val="dk1"/>
              </a:solidFill>
              <a:latin typeface="Poppins"/>
              <a:ea typeface="Poppins"/>
              <a:cs typeface="Poppins"/>
              <a:sym typeface="Poppins"/>
            </a:endParaRPr>
          </a:p>
        </p:txBody>
      </p:sp>
      <p:sp>
        <p:nvSpPr>
          <p:cNvPr id="551" name="Google Shape;551;p55"/>
          <p:cNvSpPr txBox="1"/>
          <p:nvPr/>
        </p:nvSpPr>
        <p:spPr>
          <a:xfrm>
            <a:off x="6766975" y="1693865"/>
            <a:ext cx="16638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Mars is actually a cold place</a:t>
            </a:r>
            <a:endParaRPr>
              <a:solidFill>
                <a:schemeClr val="dk1"/>
              </a:solidFill>
              <a:latin typeface="Albert Sans"/>
              <a:ea typeface="Albert Sans"/>
              <a:cs typeface="Albert Sans"/>
              <a:sym typeface="Albert Sans"/>
            </a:endParaRPr>
          </a:p>
        </p:txBody>
      </p:sp>
      <p:sp>
        <p:nvSpPr>
          <p:cNvPr id="552" name="Google Shape;552;p55"/>
          <p:cNvSpPr/>
          <p:nvPr/>
        </p:nvSpPr>
        <p:spPr>
          <a:xfrm>
            <a:off x="6766975" y="1271175"/>
            <a:ext cx="1663800" cy="422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lt1"/>
                </a:solidFill>
                <a:latin typeface="Poppins"/>
                <a:ea typeface="Poppins"/>
                <a:cs typeface="Poppins"/>
                <a:sym typeface="Poppins"/>
              </a:rPr>
              <a:t>Mars</a:t>
            </a:r>
            <a:endParaRPr>
              <a:solidFill>
                <a:schemeClr val="lt1"/>
              </a:solidFill>
            </a:endParaRPr>
          </a:p>
        </p:txBody>
      </p:sp>
      <p:pic>
        <p:nvPicPr>
          <p:cNvPr id="553" name="Google Shape;553;p55" title="Chart">
            <a:hlinkClick r:id="rId4"/>
          </p:cNvPr>
          <p:cNvPicPr preferRelativeResize="0"/>
          <p:nvPr/>
        </p:nvPicPr>
        <p:blipFill>
          <a:blip r:embed="rId5">
            <a:alphaModFix/>
          </a:blip>
          <a:stretch>
            <a:fillRect/>
          </a:stretch>
        </p:blipFill>
        <p:spPr>
          <a:xfrm>
            <a:off x="720000" y="2520725"/>
            <a:ext cx="7704002" cy="165782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56"/>
          <p:cNvSpPr txBox="1"/>
          <p:nvPr/>
        </p:nvSpPr>
        <p:spPr>
          <a:xfrm flipH="1">
            <a:off x="1172475" y="1348200"/>
            <a:ext cx="21432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Poppins"/>
                <a:ea typeface="Poppins"/>
                <a:cs typeface="Poppins"/>
                <a:sym typeface="Poppins"/>
              </a:rPr>
              <a:t>Venus</a:t>
            </a:r>
            <a:endParaRPr sz="2000" b="1">
              <a:solidFill>
                <a:schemeClr val="dk1"/>
              </a:solidFill>
              <a:latin typeface="Poppins"/>
              <a:ea typeface="Poppins"/>
              <a:cs typeface="Poppins"/>
              <a:sym typeface="Poppins"/>
            </a:endParaRPr>
          </a:p>
        </p:txBody>
      </p:sp>
      <p:sp>
        <p:nvSpPr>
          <p:cNvPr id="559" name="Google Shape;559;p56"/>
          <p:cNvSpPr txBox="1"/>
          <p:nvPr/>
        </p:nvSpPr>
        <p:spPr>
          <a:xfrm flipH="1">
            <a:off x="1172475" y="3582180"/>
            <a:ext cx="21432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Poppins"/>
                <a:ea typeface="Poppins"/>
                <a:cs typeface="Poppins"/>
                <a:sym typeface="Poppins"/>
              </a:rPr>
              <a:t>Mars</a:t>
            </a:r>
            <a:endParaRPr sz="2000" b="1">
              <a:solidFill>
                <a:schemeClr val="dk1"/>
              </a:solidFill>
              <a:latin typeface="Poppins"/>
              <a:ea typeface="Poppins"/>
              <a:cs typeface="Poppins"/>
              <a:sym typeface="Poppins"/>
            </a:endParaRPr>
          </a:p>
        </p:txBody>
      </p:sp>
      <p:sp>
        <p:nvSpPr>
          <p:cNvPr id="560" name="Google Shape;560;p56"/>
          <p:cNvSpPr txBox="1"/>
          <p:nvPr/>
        </p:nvSpPr>
        <p:spPr>
          <a:xfrm flipH="1">
            <a:off x="1172500" y="2465190"/>
            <a:ext cx="21432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Poppins"/>
                <a:ea typeface="Poppins"/>
                <a:cs typeface="Poppins"/>
                <a:sym typeface="Poppins"/>
              </a:rPr>
              <a:t>Mercury</a:t>
            </a:r>
            <a:endParaRPr sz="2000" b="1">
              <a:solidFill>
                <a:schemeClr val="dk1"/>
              </a:solidFill>
              <a:latin typeface="Poppins"/>
              <a:ea typeface="Poppins"/>
              <a:cs typeface="Poppins"/>
              <a:sym typeface="Poppins"/>
            </a:endParaRPr>
          </a:p>
        </p:txBody>
      </p:sp>
      <p:sp>
        <p:nvSpPr>
          <p:cNvPr id="561" name="Google Shape;561;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562" name="Google Shape;562;p56"/>
          <p:cNvSpPr txBox="1"/>
          <p:nvPr/>
        </p:nvSpPr>
        <p:spPr>
          <a:xfrm flipH="1">
            <a:off x="1172487" y="1656389"/>
            <a:ext cx="21432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Venus is the second planet from the Sun</a:t>
            </a:r>
            <a:endParaRPr>
              <a:solidFill>
                <a:schemeClr val="dk1"/>
              </a:solidFill>
              <a:latin typeface="Albert Sans"/>
              <a:ea typeface="Albert Sans"/>
              <a:cs typeface="Albert Sans"/>
              <a:sym typeface="Albert Sans"/>
            </a:endParaRPr>
          </a:p>
        </p:txBody>
      </p:sp>
      <p:sp>
        <p:nvSpPr>
          <p:cNvPr id="563" name="Google Shape;563;p56"/>
          <p:cNvSpPr txBox="1"/>
          <p:nvPr/>
        </p:nvSpPr>
        <p:spPr>
          <a:xfrm flipH="1">
            <a:off x="1172487" y="3890369"/>
            <a:ext cx="21432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Despite being red, Mars is a very cold place</a:t>
            </a:r>
            <a:endParaRPr>
              <a:solidFill>
                <a:schemeClr val="dk1"/>
              </a:solidFill>
              <a:latin typeface="Albert Sans"/>
              <a:ea typeface="Albert Sans"/>
              <a:cs typeface="Albert Sans"/>
              <a:sym typeface="Albert Sans"/>
            </a:endParaRPr>
          </a:p>
        </p:txBody>
      </p:sp>
      <p:sp>
        <p:nvSpPr>
          <p:cNvPr id="564" name="Google Shape;564;p56"/>
          <p:cNvSpPr txBox="1"/>
          <p:nvPr/>
        </p:nvSpPr>
        <p:spPr>
          <a:xfrm flipH="1">
            <a:off x="1172501" y="2773379"/>
            <a:ext cx="21432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Mercury is the closest planet to the Sun</a:t>
            </a:r>
            <a:endParaRPr>
              <a:solidFill>
                <a:schemeClr val="dk1"/>
              </a:solidFill>
              <a:latin typeface="Albert Sans"/>
              <a:ea typeface="Albert Sans"/>
              <a:cs typeface="Albert Sans"/>
              <a:sym typeface="Albert Sans"/>
            </a:endParaRPr>
          </a:p>
        </p:txBody>
      </p:sp>
      <p:grpSp>
        <p:nvGrpSpPr>
          <p:cNvPr id="565" name="Google Shape;565;p56"/>
          <p:cNvGrpSpPr/>
          <p:nvPr/>
        </p:nvGrpSpPr>
        <p:grpSpPr>
          <a:xfrm>
            <a:off x="3504266" y="1496643"/>
            <a:ext cx="4919741" cy="2620545"/>
            <a:chOff x="233350" y="949250"/>
            <a:chExt cx="7137300" cy="3802300"/>
          </a:xfrm>
        </p:grpSpPr>
        <p:sp>
          <p:nvSpPr>
            <p:cNvPr id="566" name="Google Shape;566;p5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74CEC4">
                <a:alpha val="3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56"/>
          <p:cNvGrpSpPr/>
          <p:nvPr/>
        </p:nvGrpSpPr>
        <p:grpSpPr>
          <a:xfrm>
            <a:off x="719993" y="1348200"/>
            <a:ext cx="356556" cy="349557"/>
            <a:chOff x="-22863675" y="3131775"/>
            <a:chExt cx="299300" cy="293425"/>
          </a:xfrm>
        </p:grpSpPr>
        <p:sp>
          <p:nvSpPr>
            <p:cNvPr id="618" name="Google Shape;618;p5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56"/>
          <p:cNvGrpSpPr/>
          <p:nvPr/>
        </p:nvGrpSpPr>
        <p:grpSpPr>
          <a:xfrm>
            <a:off x="719993" y="2465190"/>
            <a:ext cx="356556" cy="349557"/>
            <a:chOff x="-22863675" y="3131775"/>
            <a:chExt cx="299300" cy="293425"/>
          </a:xfrm>
        </p:grpSpPr>
        <p:sp>
          <p:nvSpPr>
            <p:cNvPr id="622" name="Google Shape;622;p5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56"/>
          <p:cNvGrpSpPr/>
          <p:nvPr/>
        </p:nvGrpSpPr>
        <p:grpSpPr>
          <a:xfrm>
            <a:off x="719993" y="3582180"/>
            <a:ext cx="356556" cy="349557"/>
            <a:chOff x="-22863675" y="3131775"/>
            <a:chExt cx="299300" cy="293425"/>
          </a:xfrm>
        </p:grpSpPr>
        <p:sp>
          <p:nvSpPr>
            <p:cNvPr id="626" name="Google Shape;626;p5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56"/>
          <p:cNvGrpSpPr/>
          <p:nvPr/>
        </p:nvGrpSpPr>
        <p:grpSpPr>
          <a:xfrm>
            <a:off x="4289252" y="2188291"/>
            <a:ext cx="208552" cy="204459"/>
            <a:chOff x="-22863675" y="3131775"/>
            <a:chExt cx="299300" cy="293425"/>
          </a:xfrm>
        </p:grpSpPr>
        <p:sp>
          <p:nvSpPr>
            <p:cNvPr id="630" name="Google Shape;630;p5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56"/>
          <p:cNvGrpSpPr/>
          <p:nvPr/>
        </p:nvGrpSpPr>
        <p:grpSpPr>
          <a:xfrm>
            <a:off x="4747967" y="3654816"/>
            <a:ext cx="208552" cy="204459"/>
            <a:chOff x="-22863675" y="3131775"/>
            <a:chExt cx="299300" cy="293425"/>
          </a:xfrm>
        </p:grpSpPr>
        <p:sp>
          <p:nvSpPr>
            <p:cNvPr id="634" name="Google Shape;634;p5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56"/>
          <p:cNvGrpSpPr/>
          <p:nvPr/>
        </p:nvGrpSpPr>
        <p:grpSpPr>
          <a:xfrm>
            <a:off x="7416177" y="2469528"/>
            <a:ext cx="208552" cy="204459"/>
            <a:chOff x="-22863675" y="3131775"/>
            <a:chExt cx="299300" cy="293425"/>
          </a:xfrm>
        </p:grpSpPr>
        <p:sp>
          <p:nvSpPr>
            <p:cNvPr id="638" name="Google Shape;638;p5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Discussion</a:t>
            </a:r>
            <a:endParaRPr/>
          </a:p>
        </p:txBody>
      </p:sp>
      <p:sp>
        <p:nvSpPr>
          <p:cNvPr id="646" name="Google Shape;646;p57"/>
          <p:cNvSpPr txBox="1"/>
          <p:nvPr/>
        </p:nvSpPr>
        <p:spPr>
          <a:xfrm>
            <a:off x="720000" y="1541388"/>
            <a:ext cx="7704000" cy="16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Despite being red, Mars is actually a cold place. It's full of iron oxide dust, which gives the planet its reddish cast. We all live on this planet:</a:t>
            </a:r>
            <a:endParaRPr>
              <a:solidFill>
                <a:schemeClr val="dk1"/>
              </a:solidFill>
              <a:latin typeface="Albert Sans"/>
              <a:ea typeface="Albert Sans"/>
              <a:cs typeface="Albert Sans"/>
              <a:sym typeface="Albert Sans"/>
            </a:endParaRPr>
          </a:p>
          <a:p>
            <a:pPr marL="457200" lvl="0" indent="-317500" algn="l" rtl="0">
              <a:lnSpc>
                <a:spcPct val="115000"/>
              </a:lnSpc>
              <a:spcBef>
                <a:spcPts val="100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Ceres is located in the main asteroid belt</a:t>
            </a:r>
            <a:endParaRPr>
              <a:solidFill>
                <a:schemeClr val="dk1"/>
              </a:solidFill>
              <a:latin typeface="Albert Sans"/>
              <a:ea typeface="Albert Sans"/>
              <a:cs typeface="Albert Sans"/>
              <a:sym typeface="Albert Sans"/>
            </a:endParaRPr>
          </a:p>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The Moon is Earth’s natural satellite</a:t>
            </a:r>
            <a:endParaRPr>
              <a:solidFill>
                <a:schemeClr val="dk1"/>
              </a:solidFill>
              <a:latin typeface="Albert Sans"/>
              <a:ea typeface="Albert Sans"/>
              <a:cs typeface="Albert Sans"/>
              <a:sym typeface="Albert Sans"/>
            </a:endParaRPr>
          </a:p>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Neptune is very far from the Sun</a:t>
            </a:r>
            <a:endParaRPr>
              <a:solidFill>
                <a:schemeClr val="dk1"/>
              </a:solidFill>
              <a:latin typeface="Albert Sans"/>
              <a:ea typeface="Albert Sans"/>
              <a:cs typeface="Albert Sans"/>
              <a:sym typeface="Albert Sans"/>
            </a:endParaRPr>
          </a:p>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Pluto is now considered a dwarf planet</a:t>
            </a:r>
            <a:endParaRPr>
              <a:solidFill>
                <a:schemeClr val="dk1"/>
              </a:solidFill>
              <a:latin typeface="Albert Sans"/>
              <a:ea typeface="Albert Sans"/>
              <a:cs typeface="Albert Sans"/>
              <a:sym typeface="Albert Sans"/>
            </a:endParaRPr>
          </a:p>
        </p:txBody>
      </p:sp>
      <p:sp>
        <p:nvSpPr>
          <p:cNvPr id="647" name="Google Shape;647;p57"/>
          <p:cNvSpPr txBox="1"/>
          <p:nvPr/>
        </p:nvSpPr>
        <p:spPr>
          <a:xfrm>
            <a:off x="720000" y="3764375"/>
            <a:ext cx="3852000" cy="84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Mercury is the closest planet to the Sun and the smallest one in the Solar System—it’s only a bit larger than the Moon</a:t>
            </a:r>
            <a:endParaRPr>
              <a:solidFill>
                <a:schemeClr val="dk1"/>
              </a:solidFill>
              <a:latin typeface="Albert Sans"/>
              <a:ea typeface="Albert Sans"/>
              <a:cs typeface="Albert Sans"/>
              <a:sym typeface="Albert Sans"/>
            </a:endParaRPr>
          </a:p>
        </p:txBody>
      </p:sp>
      <p:sp>
        <p:nvSpPr>
          <p:cNvPr id="648" name="Google Shape;648;p57"/>
          <p:cNvSpPr/>
          <p:nvPr/>
        </p:nvSpPr>
        <p:spPr>
          <a:xfrm>
            <a:off x="720000" y="1135313"/>
            <a:ext cx="7704000" cy="422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lt1"/>
                </a:solidFill>
                <a:latin typeface="Poppins"/>
                <a:ea typeface="Poppins"/>
                <a:cs typeface="Poppins"/>
                <a:sym typeface="Poppins"/>
              </a:rPr>
              <a:t>Mars &amp; Earth</a:t>
            </a:r>
            <a:endParaRPr sz="2000" b="1">
              <a:solidFill>
                <a:schemeClr val="lt1"/>
              </a:solidFill>
              <a:latin typeface="Poppins"/>
              <a:ea typeface="Poppins"/>
              <a:cs typeface="Poppins"/>
              <a:sym typeface="Poppins"/>
            </a:endParaRPr>
          </a:p>
        </p:txBody>
      </p:sp>
      <p:sp>
        <p:nvSpPr>
          <p:cNvPr id="649" name="Google Shape;649;p57"/>
          <p:cNvSpPr/>
          <p:nvPr/>
        </p:nvSpPr>
        <p:spPr>
          <a:xfrm>
            <a:off x="720000" y="3341675"/>
            <a:ext cx="3852000" cy="422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lt1"/>
                </a:solidFill>
                <a:latin typeface="Poppins"/>
                <a:ea typeface="Poppins"/>
                <a:cs typeface="Poppins"/>
                <a:sym typeface="Poppins"/>
              </a:rPr>
              <a:t>Discussion 1</a:t>
            </a:r>
            <a:endParaRPr sz="2000" b="1">
              <a:solidFill>
                <a:schemeClr val="lt1"/>
              </a:solidFill>
              <a:latin typeface="Poppins"/>
              <a:ea typeface="Poppins"/>
              <a:cs typeface="Poppins"/>
              <a:sym typeface="Poppins"/>
            </a:endParaRPr>
          </a:p>
        </p:txBody>
      </p:sp>
      <p:sp>
        <p:nvSpPr>
          <p:cNvPr id="650" name="Google Shape;650;p57"/>
          <p:cNvSpPr/>
          <p:nvPr/>
        </p:nvSpPr>
        <p:spPr>
          <a:xfrm>
            <a:off x="4572000" y="3341675"/>
            <a:ext cx="3852000" cy="422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lt1"/>
                </a:solidFill>
                <a:latin typeface="Poppins"/>
                <a:ea typeface="Poppins"/>
                <a:cs typeface="Poppins"/>
                <a:sym typeface="Poppins"/>
              </a:rPr>
              <a:t>Discussion 2</a:t>
            </a:r>
            <a:endParaRPr sz="2000" b="1">
              <a:solidFill>
                <a:schemeClr val="lt1"/>
              </a:solidFill>
              <a:latin typeface="Poppins"/>
              <a:ea typeface="Poppins"/>
              <a:cs typeface="Poppins"/>
              <a:sym typeface="Poppins"/>
            </a:endParaRPr>
          </a:p>
        </p:txBody>
      </p:sp>
      <p:sp>
        <p:nvSpPr>
          <p:cNvPr id="651" name="Google Shape;651;p57"/>
          <p:cNvSpPr txBox="1"/>
          <p:nvPr/>
        </p:nvSpPr>
        <p:spPr>
          <a:xfrm>
            <a:off x="4572000" y="3764375"/>
            <a:ext cx="3852000" cy="84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Venus has a beautiful name and is the second planet from the Sun. It’s terribly hot—even hotter than Mercury</a:t>
            </a:r>
            <a:endParaRPr>
              <a:solidFill>
                <a:schemeClr val="dk1"/>
              </a:solidFill>
              <a:latin typeface="Albert Sans"/>
              <a:ea typeface="Albert Sans"/>
              <a:cs typeface="Albert Sans"/>
              <a:sym typeface="Albert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
        <p:nvSpPr>
          <p:cNvPr id="657" name="Google Shape;657;p58"/>
          <p:cNvSpPr txBox="1">
            <a:spLocks noGrp="1"/>
          </p:cNvSpPr>
          <p:nvPr>
            <p:ph type="subTitle" idx="1"/>
          </p:nvPr>
        </p:nvSpPr>
        <p:spPr>
          <a:xfrm>
            <a:off x="1747638" y="1647925"/>
            <a:ext cx="2626800" cy="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658" name="Google Shape;658;p58"/>
          <p:cNvSpPr txBox="1">
            <a:spLocks noGrp="1"/>
          </p:cNvSpPr>
          <p:nvPr>
            <p:ph type="subTitle" idx="2"/>
          </p:nvPr>
        </p:nvSpPr>
        <p:spPr>
          <a:xfrm>
            <a:off x="5186088" y="1647925"/>
            <a:ext cx="2626800" cy="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very beautiful name and is the second planet from the Sun</a:t>
            </a:r>
            <a:endParaRPr/>
          </a:p>
        </p:txBody>
      </p:sp>
      <p:sp>
        <p:nvSpPr>
          <p:cNvPr id="659" name="Google Shape;659;p58"/>
          <p:cNvSpPr txBox="1">
            <a:spLocks noGrp="1"/>
          </p:cNvSpPr>
          <p:nvPr>
            <p:ph type="subTitle" idx="3"/>
          </p:nvPr>
        </p:nvSpPr>
        <p:spPr>
          <a:xfrm>
            <a:off x="1747638" y="3231925"/>
            <a:ext cx="2626800" cy="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660" name="Google Shape;660;p58"/>
          <p:cNvSpPr txBox="1">
            <a:spLocks noGrp="1"/>
          </p:cNvSpPr>
          <p:nvPr>
            <p:ph type="subTitle" idx="4"/>
          </p:nvPr>
        </p:nvSpPr>
        <p:spPr>
          <a:xfrm>
            <a:off x="5186088" y="3231925"/>
            <a:ext cx="2626800" cy="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fourth-largest planet by diameter in the Solar System</a:t>
            </a:r>
            <a:endParaRPr/>
          </a:p>
        </p:txBody>
      </p:sp>
      <p:sp>
        <p:nvSpPr>
          <p:cNvPr id="661" name="Google Shape;661;p58"/>
          <p:cNvSpPr txBox="1">
            <a:spLocks noGrp="1"/>
          </p:cNvSpPr>
          <p:nvPr>
            <p:ph type="subTitle" idx="5"/>
          </p:nvPr>
        </p:nvSpPr>
        <p:spPr>
          <a:xfrm>
            <a:off x="1747650" y="1215625"/>
            <a:ext cx="2626800" cy="48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662" name="Google Shape;662;p58"/>
          <p:cNvSpPr txBox="1">
            <a:spLocks noGrp="1"/>
          </p:cNvSpPr>
          <p:nvPr>
            <p:ph type="subTitle" idx="6"/>
          </p:nvPr>
        </p:nvSpPr>
        <p:spPr>
          <a:xfrm>
            <a:off x="5186100" y="1215625"/>
            <a:ext cx="2626800" cy="48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663" name="Google Shape;663;p58"/>
          <p:cNvSpPr txBox="1">
            <a:spLocks noGrp="1"/>
          </p:cNvSpPr>
          <p:nvPr>
            <p:ph type="subTitle" idx="7"/>
          </p:nvPr>
        </p:nvSpPr>
        <p:spPr>
          <a:xfrm>
            <a:off x="1747650" y="2799575"/>
            <a:ext cx="2626800" cy="48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664" name="Google Shape;664;p58"/>
          <p:cNvSpPr txBox="1">
            <a:spLocks noGrp="1"/>
          </p:cNvSpPr>
          <p:nvPr>
            <p:ph type="subTitle" idx="8"/>
          </p:nvPr>
        </p:nvSpPr>
        <p:spPr>
          <a:xfrm>
            <a:off x="5186100" y="2799575"/>
            <a:ext cx="2626800" cy="48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grpSp>
        <p:nvGrpSpPr>
          <p:cNvPr id="665" name="Google Shape;665;p58"/>
          <p:cNvGrpSpPr/>
          <p:nvPr/>
        </p:nvGrpSpPr>
        <p:grpSpPr>
          <a:xfrm>
            <a:off x="4804514" y="1215625"/>
            <a:ext cx="305386" cy="338602"/>
            <a:chOff x="3300325" y="249875"/>
            <a:chExt cx="433725" cy="480900"/>
          </a:xfrm>
        </p:grpSpPr>
        <p:sp>
          <p:nvSpPr>
            <p:cNvPr id="666" name="Google Shape;666;p5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 name="Google Shape;667;p5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5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 name="Google Shape;669;p5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 name="Google Shape;670;p5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 name="Google Shape;671;p5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 name="Google Shape;672;p58"/>
          <p:cNvGrpSpPr/>
          <p:nvPr/>
        </p:nvGrpSpPr>
        <p:grpSpPr>
          <a:xfrm>
            <a:off x="1331238" y="1215625"/>
            <a:ext cx="340204" cy="298116"/>
            <a:chOff x="899850" y="871450"/>
            <a:chExt cx="483175" cy="423400"/>
          </a:xfrm>
        </p:grpSpPr>
        <p:sp>
          <p:nvSpPr>
            <p:cNvPr id="673" name="Google Shape;673;p5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 name="Google Shape;674;p5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 name="Google Shape;675;p5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5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 name="Google Shape;677;p58"/>
          <p:cNvGrpSpPr/>
          <p:nvPr/>
        </p:nvGrpSpPr>
        <p:grpSpPr>
          <a:xfrm>
            <a:off x="1331051" y="2799575"/>
            <a:ext cx="340573" cy="339271"/>
            <a:chOff x="2085450" y="842250"/>
            <a:chExt cx="483700" cy="481850"/>
          </a:xfrm>
        </p:grpSpPr>
        <p:sp>
          <p:nvSpPr>
            <p:cNvPr id="678" name="Google Shape;678;p5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 name="Google Shape;679;p5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5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 name="Google Shape;681;p58"/>
          <p:cNvGrpSpPr/>
          <p:nvPr/>
        </p:nvGrpSpPr>
        <p:grpSpPr>
          <a:xfrm>
            <a:off x="4767302" y="2799575"/>
            <a:ext cx="342580" cy="339271"/>
            <a:chOff x="5049725" y="1435050"/>
            <a:chExt cx="486550" cy="481850"/>
          </a:xfrm>
        </p:grpSpPr>
        <p:sp>
          <p:nvSpPr>
            <p:cNvPr id="682" name="Google Shape;682;p5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 name="Google Shape;683;p5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 name="Google Shape;684;p5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 name="Google Shape;685;p5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9" name="Google Shape;269;p35"/>
          <p:cNvSpPr txBox="1"/>
          <p:nvPr/>
        </p:nvSpPr>
        <p:spPr>
          <a:xfrm>
            <a:off x="720000" y="342901"/>
            <a:ext cx="4509225" cy="22288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dirty="0">
                <a:solidFill>
                  <a:schemeClr val="dk1"/>
                </a:solidFill>
                <a:latin typeface="Albert Sans"/>
                <a:ea typeface="Albert Sans"/>
                <a:cs typeface="Albert Sans"/>
                <a:sym typeface="Albert Sans"/>
              </a:rPr>
              <a:t>GENDER DISTRIBUTION</a:t>
            </a:r>
          </a:p>
          <a:p>
            <a:pPr marL="0" lvl="0" indent="0" algn="ctr" rtl="0">
              <a:spcBef>
                <a:spcPts val="0"/>
              </a:spcBef>
              <a:spcAft>
                <a:spcPts val="0"/>
              </a:spcAft>
              <a:buNone/>
            </a:pPr>
            <a:endParaRPr lang="en-GB" sz="1600" b="1" dirty="0">
              <a:solidFill>
                <a:schemeClr val="dk1"/>
              </a:solidFill>
              <a:latin typeface="Albert Sans"/>
              <a:ea typeface="Albert Sans"/>
              <a:cs typeface="Albert Sans"/>
              <a:sym typeface="Albert Sans"/>
            </a:endParaRPr>
          </a:p>
          <a:p>
            <a:pPr marL="285750" lvl="0" indent="-285750" rtl="0">
              <a:spcBef>
                <a:spcPts val="0"/>
              </a:spcBef>
              <a:spcAft>
                <a:spcPts val="0"/>
              </a:spcAft>
              <a:buFont typeface="Arial" panose="020B0604020202020204" pitchFamily="34" charset="0"/>
              <a:buChar char="•"/>
            </a:pPr>
            <a:r>
              <a:rPr lang="en-GB" dirty="0">
                <a:solidFill>
                  <a:schemeClr val="dk1"/>
                </a:solidFill>
                <a:latin typeface="Albert Sans"/>
                <a:ea typeface="Albert Sans"/>
                <a:cs typeface="Albert Sans"/>
                <a:sym typeface="Albert Sans"/>
              </a:rPr>
              <a:t>From the gender distribution we can see that male customers has been 1.5% more than the female customers</a:t>
            </a:r>
          </a:p>
          <a:p>
            <a:pPr lvl="0" rtl="0">
              <a:spcBef>
                <a:spcPts val="0"/>
              </a:spcBef>
              <a:spcAft>
                <a:spcPts val="0"/>
              </a:spcAft>
            </a:pPr>
            <a:endParaRPr lang="en-GB" dirty="0">
              <a:solidFill>
                <a:schemeClr val="dk1"/>
              </a:solidFill>
              <a:latin typeface="Albert Sans"/>
              <a:ea typeface="Albert Sans"/>
              <a:cs typeface="Albert Sans"/>
              <a:sym typeface="Albert Sans"/>
            </a:endParaRPr>
          </a:p>
          <a:p>
            <a:pPr marL="285750" lvl="0" indent="-285750" rtl="0">
              <a:spcBef>
                <a:spcPts val="0"/>
              </a:spcBef>
              <a:spcAft>
                <a:spcPts val="0"/>
              </a:spcAft>
              <a:buFont typeface="Arial" panose="020B0604020202020204" pitchFamily="34" charset="0"/>
              <a:buChar char="•"/>
            </a:pPr>
            <a:r>
              <a:rPr lang="en-GB" dirty="0">
                <a:solidFill>
                  <a:schemeClr val="dk1"/>
                </a:solidFill>
                <a:latin typeface="Albert Sans"/>
                <a:ea typeface="Albert Sans"/>
                <a:cs typeface="Albert Sans"/>
                <a:sym typeface="Albert Sans"/>
              </a:rPr>
              <a:t>Inorder to increase the female customers we can give offers for the female’s and make it to see by them through any media advertisement's</a:t>
            </a:r>
            <a:endParaRPr dirty="0">
              <a:solidFill>
                <a:schemeClr val="dk1"/>
              </a:solidFill>
              <a:latin typeface="Albert Sans"/>
              <a:ea typeface="Albert Sans"/>
              <a:cs typeface="Albert Sans"/>
              <a:sym typeface="Albert Sans"/>
            </a:endParaRPr>
          </a:p>
        </p:txBody>
      </p:sp>
      <p:pic>
        <p:nvPicPr>
          <p:cNvPr id="7" name="Picture 6">
            <a:extLst>
              <a:ext uri="{FF2B5EF4-FFF2-40B4-BE49-F238E27FC236}">
                <a16:creationId xmlns:a16="http://schemas.microsoft.com/office/drawing/2014/main" id="{B9C7C1B2-3EF1-7EE3-36F0-9B6AD1A7D660}"/>
              </a:ext>
            </a:extLst>
          </p:cNvPr>
          <p:cNvPicPr>
            <a:picLocks noChangeAspect="1"/>
          </p:cNvPicPr>
          <p:nvPr/>
        </p:nvPicPr>
        <p:blipFill>
          <a:blip r:embed="rId3"/>
          <a:stretch>
            <a:fillRect/>
          </a:stretch>
        </p:blipFill>
        <p:spPr>
          <a:xfrm>
            <a:off x="5305739" y="498930"/>
            <a:ext cx="3718882" cy="2072820"/>
          </a:xfrm>
          <a:prstGeom prst="rect">
            <a:avLst/>
          </a:prstGeom>
        </p:spPr>
      </p:pic>
      <p:pic>
        <p:nvPicPr>
          <p:cNvPr id="3" name="Picture 2">
            <a:extLst>
              <a:ext uri="{FF2B5EF4-FFF2-40B4-BE49-F238E27FC236}">
                <a16:creationId xmlns:a16="http://schemas.microsoft.com/office/drawing/2014/main" id="{A1AFA704-3EBF-9923-52E2-5F374AFEA7F0}"/>
              </a:ext>
            </a:extLst>
          </p:cNvPr>
          <p:cNvPicPr>
            <a:picLocks noChangeAspect="1"/>
          </p:cNvPicPr>
          <p:nvPr/>
        </p:nvPicPr>
        <p:blipFill>
          <a:blip r:embed="rId4"/>
          <a:stretch>
            <a:fillRect/>
          </a:stretch>
        </p:blipFill>
        <p:spPr>
          <a:xfrm>
            <a:off x="5305739" y="2786828"/>
            <a:ext cx="3749365" cy="2156647"/>
          </a:xfrm>
          <a:prstGeom prst="rect">
            <a:avLst/>
          </a:prstGeom>
        </p:spPr>
      </p:pic>
      <p:sp>
        <p:nvSpPr>
          <p:cNvPr id="4" name="Google Shape;269;p35">
            <a:extLst>
              <a:ext uri="{FF2B5EF4-FFF2-40B4-BE49-F238E27FC236}">
                <a16:creationId xmlns:a16="http://schemas.microsoft.com/office/drawing/2014/main" id="{7A7EDA83-7617-5A99-5EBA-6F785BD42B09}"/>
              </a:ext>
            </a:extLst>
          </p:cNvPr>
          <p:cNvSpPr txBox="1"/>
          <p:nvPr/>
        </p:nvSpPr>
        <p:spPr>
          <a:xfrm>
            <a:off x="720000" y="2714625"/>
            <a:ext cx="4509225" cy="22288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dirty="0">
                <a:solidFill>
                  <a:schemeClr val="dk1"/>
                </a:solidFill>
                <a:latin typeface="Albert Sans"/>
                <a:ea typeface="Albert Sans"/>
                <a:cs typeface="Albert Sans"/>
                <a:sym typeface="Albert Sans"/>
              </a:rPr>
              <a:t>AGE DISTRIBUTION</a:t>
            </a:r>
          </a:p>
          <a:p>
            <a:pPr marL="0" lvl="0" indent="0" algn="ctr" rtl="0">
              <a:spcBef>
                <a:spcPts val="0"/>
              </a:spcBef>
              <a:spcAft>
                <a:spcPts val="0"/>
              </a:spcAft>
              <a:buNone/>
            </a:pPr>
            <a:endParaRPr lang="en-GB" sz="1600" b="1" dirty="0">
              <a:solidFill>
                <a:schemeClr val="dk1"/>
              </a:solidFill>
              <a:latin typeface="Albert Sans"/>
              <a:ea typeface="Albert Sans"/>
              <a:cs typeface="Albert Sans"/>
              <a:sym typeface="Albert Sans"/>
            </a:endParaRPr>
          </a:p>
          <a:p>
            <a:pPr marL="285750" lvl="0" indent="-285750" rtl="0">
              <a:spcBef>
                <a:spcPts val="0"/>
              </a:spcBef>
              <a:spcAft>
                <a:spcPts val="0"/>
              </a:spcAft>
              <a:buFont typeface="Arial" panose="020B0604020202020204" pitchFamily="34" charset="0"/>
              <a:buChar char="•"/>
            </a:pPr>
            <a:r>
              <a:rPr lang="en-GB" dirty="0">
                <a:solidFill>
                  <a:schemeClr val="dk1"/>
                </a:solidFill>
                <a:latin typeface="Albert Sans"/>
                <a:ea typeface="Albert Sans"/>
                <a:cs typeface="Albert Sans"/>
                <a:sym typeface="Albert Sans"/>
              </a:rPr>
              <a:t>From the age distribution we can see that age category 60 and above has more customers than other age group.</a:t>
            </a:r>
          </a:p>
          <a:p>
            <a:pPr lvl="0" rtl="0">
              <a:spcBef>
                <a:spcPts val="0"/>
              </a:spcBef>
              <a:spcAft>
                <a:spcPts val="0"/>
              </a:spcAft>
            </a:pPr>
            <a:endParaRPr lang="en-GB" dirty="0">
              <a:solidFill>
                <a:schemeClr val="dk1"/>
              </a:solidFill>
              <a:latin typeface="Albert Sans"/>
              <a:ea typeface="Albert Sans"/>
              <a:cs typeface="Albert Sans"/>
              <a:sym typeface="Albert Sans"/>
            </a:endParaRPr>
          </a:p>
          <a:p>
            <a:pPr marL="285750" lvl="0" indent="-285750" rtl="0">
              <a:spcBef>
                <a:spcPts val="0"/>
              </a:spcBef>
              <a:spcAft>
                <a:spcPts val="0"/>
              </a:spcAft>
              <a:buFont typeface="Arial" panose="020B0604020202020204" pitchFamily="34" charset="0"/>
              <a:buChar char="•"/>
            </a:pPr>
            <a:r>
              <a:rPr lang="en-GB" dirty="0">
                <a:solidFill>
                  <a:schemeClr val="dk1"/>
                </a:solidFill>
                <a:latin typeface="Albert Sans"/>
                <a:ea typeface="Albert Sans"/>
                <a:cs typeface="Albert Sans"/>
                <a:sym typeface="Albert Sans"/>
              </a:rPr>
              <a:t>Older Customers might be inclined towards purchasing certain type of products (</a:t>
            </a:r>
            <a:r>
              <a:rPr lang="en-GB" dirty="0" err="1">
                <a:solidFill>
                  <a:schemeClr val="dk1"/>
                </a:solidFill>
                <a:latin typeface="Albert Sans"/>
                <a:ea typeface="Albert Sans"/>
                <a:cs typeface="Albert Sans"/>
                <a:sym typeface="Albert Sans"/>
              </a:rPr>
              <a:t>e.g</a:t>
            </a:r>
            <a:r>
              <a:rPr lang="en-GB" dirty="0">
                <a:solidFill>
                  <a:schemeClr val="dk1"/>
                </a:solidFill>
                <a:latin typeface="Albert Sans"/>
                <a:ea typeface="Albert Sans"/>
                <a:cs typeface="Albert Sans"/>
                <a:sym typeface="Albert Sans"/>
              </a:rPr>
              <a:t>, Home Appliances, Health Care Products etc)</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9"/>
          <p:cNvSpPr txBox="1">
            <a:spLocks noGrp="1"/>
          </p:cNvSpPr>
          <p:nvPr>
            <p:ph type="title"/>
          </p:nvPr>
        </p:nvSpPr>
        <p:spPr>
          <a:xfrm>
            <a:off x="2585575" y="445025"/>
            <a:ext cx="584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Bibliographical references</a:t>
            </a:r>
            <a:endParaRPr/>
          </a:p>
        </p:txBody>
      </p:sp>
      <p:sp>
        <p:nvSpPr>
          <p:cNvPr id="691" name="Google Shape;691;p59"/>
          <p:cNvSpPr txBox="1">
            <a:spLocks noGrp="1"/>
          </p:cNvSpPr>
          <p:nvPr>
            <p:ph type="subTitle" idx="1"/>
          </p:nvPr>
        </p:nvSpPr>
        <p:spPr>
          <a:xfrm>
            <a:off x="2585575" y="1347250"/>
            <a:ext cx="5845200" cy="317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
              <a:t>Surname, A. (YEAR). </a:t>
            </a:r>
            <a:r>
              <a:rPr lang="en" i="1"/>
              <a:t>Name of the source</a:t>
            </a:r>
            <a:r>
              <a:rPr lang="en"/>
              <a:t>. Publisher</a:t>
            </a:r>
            <a:endParaRPr/>
          </a:p>
          <a:p>
            <a:pPr marL="457200" lvl="0" indent="-330200" algn="l" rtl="0">
              <a:spcBef>
                <a:spcPts val="0"/>
              </a:spcBef>
              <a:spcAft>
                <a:spcPts val="0"/>
              </a:spcAft>
              <a:buSzPts val="1600"/>
              <a:buAutoNum type="arabicPeriod"/>
            </a:pPr>
            <a:r>
              <a:rPr lang="en"/>
              <a:t>Surname, A. (YEAR). </a:t>
            </a:r>
            <a:r>
              <a:rPr lang="en" i="1"/>
              <a:t>Name of the source</a:t>
            </a:r>
            <a:r>
              <a:rPr lang="en"/>
              <a:t>. Publisher</a:t>
            </a:r>
            <a:endParaRPr/>
          </a:p>
          <a:p>
            <a:pPr marL="457200" lvl="0" indent="-330200" algn="l" rtl="0">
              <a:spcBef>
                <a:spcPts val="0"/>
              </a:spcBef>
              <a:spcAft>
                <a:spcPts val="0"/>
              </a:spcAft>
              <a:buSzPts val="1600"/>
              <a:buAutoNum type="arabicPeriod"/>
            </a:pPr>
            <a:r>
              <a:rPr lang="en"/>
              <a:t>Surname, A. (YEAR). </a:t>
            </a:r>
            <a:r>
              <a:rPr lang="en" i="1"/>
              <a:t>Name of the source</a:t>
            </a:r>
            <a:r>
              <a:rPr lang="en"/>
              <a:t>. Publisher</a:t>
            </a:r>
            <a:endParaRPr/>
          </a:p>
          <a:p>
            <a:pPr marL="457200" lvl="0" indent="-330200" algn="l" rtl="0">
              <a:spcBef>
                <a:spcPts val="0"/>
              </a:spcBef>
              <a:spcAft>
                <a:spcPts val="0"/>
              </a:spcAft>
              <a:buSzPts val="1600"/>
              <a:buAutoNum type="arabicPeriod"/>
            </a:pPr>
            <a:r>
              <a:rPr lang="en"/>
              <a:t>Surname, A. (YEAR). </a:t>
            </a:r>
            <a:r>
              <a:rPr lang="en" i="1"/>
              <a:t>Name of the source</a:t>
            </a:r>
            <a:r>
              <a:rPr lang="en"/>
              <a:t>. Publisher</a:t>
            </a:r>
            <a:endParaRPr/>
          </a:p>
          <a:p>
            <a:pPr marL="457200" lvl="0" indent="-330200" algn="l" rtl="0">
              <a:spcBef>
                <a:spcPts val="0"/>
              </a:spcBef>
              <a:spcAft>
                <a:spcPts val="0"/>
              </a:spcAft>
              <a:buSzPts val="1600"/>
              <a:buAutoNum type="arabicPeriod"/>
            </a:pPr>
            <a:r>
              <a:rPr lang="en"/>
              <a:t>Surname, A. (YEAR). </a:t>
            </a:r>
            <a:r>
              <a:rPr lang="en" i="1"/>
              <a:t>Name of the source</a:t>
            </a:r>
            <a:r>
              <a:rPr lang="en"/>
              <a:t>. Publisher</a:t>
            </a:r>
            <a:endParaRPr/>
          </a:p>
          <a:p>
            <a:pPr marL="457200" lvl="0" indent="-330200" algn="l" rtl="0">
              <a:spcBef>
                <a:spcPts val="0"/>
              </a:spcBef>
              <a:spcAft>
                <a:spcPts val="0"/>
              </a:spcAft>
              <a:buSzPts val="1600"/>
              <a:buAutoNum type="arabicPeriod"/>
            </a:pPr>
            <a:r>
              <a:rPr lang="en"/>
              <a:t>Surname, A. (YEAR). </a:t>
            </a:r>
            <a:r>
              <a:rPr lang="en" i="1"/>
              <a:t>Name of the source</a:t>
            </a:r>
            <a:r>
              <a:rPr lang="en"/>
              <a:t>. Publisher</a:t>
            </a:r>
            <a:endParaRPr/>
          </a:p>
          <a:p>
            <a:pPr marL="457200" lvl="0" indent="-330200" algn="l" rtl="0">
              <a:spcBef>
                <a:spcPts val="0"/>
              </a:spcBef>
              <a:spcAft>
                <a:spcPts val="0"/>
              </a:spcAft>
              <a:buSzPts val="1600"/>
              <a:buAutoNum type="arabicPeriod"/>
            </a:pPr>
            <a:r>
              <a:rPr lang="en"/>
              <a:t>Surname, A. (YEAR). </a:t>
            </a:r>
            <a:r>
              <a:rPr lang="en" i="1"/>
              <a:t>Name of the source</a:t>
            </a:r>
            <a:r>
              <a:rPr lang="en"/>
              <a:t>. Publisher</a:t>
            </a:r>
            <a:endParaRPr/>
          </a:p>
          <a:p>
            <a:pPr marL="457200" lvl="0" indent="-330200" algn="l" rtl="0">
              <a:spcBef>
                <a:spcPts val="0"/>
              </a:spcBef>
              <a:spcAft>
                <a:spcPts val="0"/>
              </a:spcAft>
              <a:buSzPts val="1600"/>
              <a:buAutoNum type="arabicPeriod"/>
            </a:pPr>
            <a:r>
              <a:rPr lang="en"/>
              <a:t>Surname, A. (YEAR). </a:t>
            </a:r>
            <a:r>
              <a:rPr lang="en" i="1"/>
              <a:t>Name of the source</a:t>
            </a:r>
            <a:r>
              <a:rPr lang="en"/>
              <a:t>. Publisher</a:t>
            </a:r>
            <a:endParaRPr/>
          </a:p>
          <a:p>
            <a:pPr marL="457200" lvl="0" indent="-330200" algn="l" rtl="0">
              <a:spcBef>
                <a:spcPts val="0"/>
              </a:spcBef>
              <a:spcAft>
                <a:spcPts val="0"/>
              </a:spcAft>
              <a:buSzPts val="1600"/>
              <a:buAutoNum type="arabicPeriod"/>
            </a:pPr>
            <a:r>
              <a:rPr lang="en"/>
              <a:t>Surname, A. (YEAR). </a:t>
            </a:r>
            <a:r>
              <a:rPr lang="en" i="1"/>
              <a:t>Name of the source</a:t>
            </a:r>
            <a:r>
              <a:rPr lang="en"/>
              <a:t>. Publisher</a:t>
            </a:r>
            <a:endParaRPr/>
          </a:p>
          <a:p>
            <a:pPr marL="457200" lvl="0" indent="-330200" algn="l" rtl="0">
              <a:spcBef>
                <a:spcPts val="0"/>
              </a:spcBef>
              <a:spcAft>
                <a:spcPts val="0"/>
              </a:spcAft>
              <a:buSzPts val="1600"/>
              <a:buAutoNum type="arabicPeriod"/>
            </a:pPr>
            <a:r>
              <a:rPr lang="en"/>
              <a:t>Surname, A. (YEAR). </a:t>
            </a:r>
            <a:r>
              <a:rPr lang="en" i="1"/>
              <a:t>Name of the source</a:t>
            </a:r>
            <a:r>
              <a:rPr lang="en"/>
              <a:t>. Publisher</a:t>
            </a:r>
            <a:endParaRPr/>
          </a:p>
        </p:txBody>
      </p:sp>
      <p:grpSp>
        <p:nvGrpSpPr>
          <p:cNvPr id="692" name="Google Shape;692;p59"/>
          <p:cNvGrpSpPr/>
          <p:nvPr/>
        </p:nvGrpSpPr>
        <p:grpSpPr>
          <a:xfrm rot="10800000">
            <a:off x="-754600" y="-3412175"/>
            <a:ext cx="2479800" cy="6297300"/>
            <a:chOff x="6564450" y="1268000"/>
            <a:chExt cx="2479800" cy="6297300"/>
          </a:xfrm>
        </p:grpSpPr>
        <p:sp>
          <p:nvSpPr>
            <p:cNvPr id="693" name="Google Shape;693;p59"/>
            <p:cNvSpPr/>
            <p:nvPr/>
          </p:nvSpPr>
          <p:spPr>
            <a:xfrm>
              <a:off x="7417650"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694" name="Google Shape;694;p59"/>
            <p:cNvSpPr/>
            <p:nvPr/>
          </p:nvSpPr>
          <p:spPr>
            <a:xfrm>
              <a:off x="6564450" y="2822300"/>
              <a:ext cx="1071600" cy="4365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695" name="Google Shape;695;p59"/>
            <p:cNvSpPr/>
            <p:nvPr/>
          </p:nvSpPr>
          <p:spPr>
            <a:xfrm>
              <a:off x="6890850" y="2109800"/>
              <a:ext cx="418800" cy="4188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60"/>
          <p:cNvSpPr txBox="1">
            <a:spLocks noGrp="1"/>
          </p:cNvSpPr>
          <p:nvPr>
            <p:ph type="title"/>
          </p:nvPr>
        </p:nvSpPr>
        <p:spPr>
          <a:xfrm>
            <a:off x="720000" y="1686150"/>
            <a:ext cx="3053100" cy="65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Mockups</a:t>
            </a:r>
            <a:endParaRPr/>
          </a:p>
        </p:txBody>
      </p:sp>
      <p:sp>
        <p:nvSpPr>
          <p:cNvPr id="701" name="Google Shape;701;p60"/>
          <p:cNvSpPr txBox="1">
            <a:spLocks noGrp="1"/>
          </p:cNvSpPr>
          <p:nvPr>
            <p:ph type="subTitle" idx="1"/>
          </p:nvPr>
        </p:nvSpPr>
        <p:spPr>
          <a:xfrm>
            <a:off x="720000" y="2292150"/>
            <a:ext cx="3053100" cy="11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images on the screen with your own work. Just right-click on them and select “Replace image”</a:t>
            </a:r>
            <a:endParaRPr/>
          </a:p>
        </p:txBody>
      </p:sp>
      <p:grpSp>
        <p:nvGrpSpPr>
          <p:cNvPr id="702" name="Google Shape;702;p60"/>
          <p:cNvGrpSpPr/>
          <p:nvPr/>
        </p:nvGrpSpPr>
        <p:grpSpPr>
          <a:xfrm>
            <a:off x="4179360" y="941661"/>
            <a:ext cx="4038638" cy="3260200"/>
            <a:chOff x="4392135" y="1017736"/>
            <a:chExt cx="4038638" cy="3260200"/>
          </a:xfrm>
        </p:grpSpPr>
        <p:grpSp>
          <p:nvGrpSpPr>
            <p:cNvPr id="703" name="Google Shape;703;p60"/>
            <p:cNvGrpSpPr/>
            <p:nvPr/>
          </p:nvGrpSpPr>
          <p:grpSpPr>
            <a:xfrm>
              <a:off x="4392135" y="1017736"/>
              <a:ext cx="4038638" cy="3260200"/>
              <a:chOff x="944075" y="1247775"/>
              <a:chExt cx="3619500" cy="2921850"/>
            </a:xfrm>
          </p:grpSpPr>
          <p:sp>
            <p:nvSpPr>
              <p:cNvPr id="704" name="Google Shape;704;p60"/>
              <p:cNvSpPr/>
              <p:nvPr/>
            </p:nvSpPr>
            <p:spPr>
              <a:xfrm>
                <a:off x="2470439" y="3747676"/>
                <a:ext cx="566700" cy="28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0"/>
              <p:cNvSpPr/>
              <p:nvPr/>
            </p:nvSpPr>
            <p:spPr>
              <a:xfrm>
                <a:off x="2114375" y="4035525"/>
                <a:ext cx="1278900" cy="134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0"/>
              <p:cNvSpPr/>
              <p:nvPr/>
            </p:nvSpPr>
            <p:spPr>
              <a:xfrm>
                <a:off x="944075" y="1247775"/>
                <a:ext cx="3619500" cy="2499900"/>
              </a:xfrm>
              <a:prstGeom prst="roundRect">
                <a:avLst>
                  <a:gd name="adj" fmla="val 379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60"/>
            <p:cNvSpPr/>
            <p:nvPr/>
          </p:nvSpPr>
          <p:spPr>
            <a:xfrm>
              <a:off x="6147600" y="3499875"/>
              <a:ext cx="527700" cy="10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8" name="Google Shape;708;p60"/>
          <p:cNvPicPr preferRelativeResize="0"/>
          <p:nvPr/>
        </p:nvPicPr>
        <p:blipFill rotWithShape="1">
          <a:blip r:embed="rId3">
            <a:alphaModFix/>
          </a:blip>
          <a:srcRect/>
          <a:stretch/>
        </p:blipFill>
        <p:spPr>
          <a:xfrm>
            <a:off x="4299725" y="1098525"/>
            <a:ext cx="3797851" cy="21362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1"/>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714" name="Google Shape;714;p61"/>
          <p:cNvSpPr txBox="1">
            <a:spLocks noGrp="1"/>
          </p:cNvSpPr>
          <p:nvPr>
            <p:ph type="subTitle" idx="1"/>
          </p:nvPr>
        </p:nvSpPr>
        <p:spPr>
          <a:xfrm>
            <a:off x="2347950" y="1598712"/>
            <a:ext cx="4448100" cy="122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t>Do you have any questions?</a:t>
            </a:r>
            <a:endParaRPr sz="1600"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715" name="Google Shape;715;p61"/>
          <p:cNvSpPr txBox="1"/>
          <p:nvPr/>
        </p:nvSpPr>
        <p:spPr>
          <a:xfrm>
            <a:off x="2496150" y="4348175"/>
            <a:ext cx="4151700" cy="26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Please keep this slide for attribution</a:t>
            </a:r>
            <a:endParaRPr sz="1200">
              <a:solidFill>
                <a:schemeClr val="dk1"/>
              </a:solidFill>
              <a:latin typeface="Albert Sans"/>
              <a:ea typeface="Albert Sans"/>
              <a:cs typeface="Albert Sans"/>
              <a:sym typeface="Albert Sans"/>
            </a:endParaRPr>
          </a:p>
        </p:txBody>
      </p:sp>
      <p:grpSp>
        <p:nvGrpSpPr>
          <p:cNvPr id="716" name="Google Shape;716;p61"/>
          <p:cNvGrpSpPr/>
          <p:nvPr/>
        </p:nvGrpSpPr>
        <p:grpSpPr>
          <a:xfrm>
            <a:off x="2786936" y="2922426"/>
            <a:ext cx="387681" cy="387661"/>
            <a:chOff x="266768" y="1721375"/>
            <a:chExt cx="397907" cy="397887"/>
          </a:xfrm>
        </p:grpSpPr>
        <p:sp>
          <p:nvSpPr>
            <p:cNvPr id="717" name="Google Shape;717;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61"/>
          <p:cNvGrpSpPr/>
          <p:nvPr/>
        </p:nvGrpSpPr>
        <p:grpSpPr>
          <a:xfrm>
            <a:off x="4907725" y="2922426"/>
            <a:ext cx="387661" cy="387661"/>
            <a:chOff x="1379798" y="1723250"/>
            <a:chExt cx="397887" cy="397887"/>
          </a:xfrm>
        </p:grpSpPr>
        <p:sp>
          <p:nvSpPr>
            <p:cNvPr id="720" name="Google Shape;720;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61"/>
          <p:cNvGrpSpPr/>
          <p:nvPr/>
        </p:nvGrpSpPr>
        <p:grpSpPr>
          <a:xfrm>
            <a:off x="3847351" y="2922426"/>
            <a:ext cx="387641" cy="387661"/>
            <a:chOff x="864491" y="1723250"/>
            <a:chExt cx="397866" cy="397887"/>
          </a:xfrm>
        </p:grpSpPr>
        <p:sp>
          <p:nvSpPr>
            <p:cNvPr id="725" name="Google Shape;725;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61"/>
          <p:cNvGrpSpPr/>
          <p:nvPr/>
        </p:nvGrpSpPr>
        <p:grpSpPr>
          <a:xfrm>
            <a:off x="5968120" y="2921773"/>
            <a:ext cx="388966" cy="388966"/>
            <a:chOff x="1190625" y="238125"/>
            <a:chExt cx="5235075" cy="5235075"/>
          </a:xfrm>
        </p:grpSpPr>
        <p:sp>
          <p:nvSpPr>
            <p:cNvPr id="729" name="Google Shape;729;p61"/>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1"/>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736" name="Google Shape;736;p62"/>
          <p:cNvSpPr txBox="1">
            <a:spLocks noGrp="1"/>
          </p:cNvSpPr>
          <p:nvPr>
            <p:ph type="body" idx="1"/>
          </p:nvPr>
        </p:nvSpPr>
        <p:spPr>
          <a:xfrm>
            <a:off x="720000" y="1215750"/>
            <a:ext cx="7704000" cy="10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 </a:t>
            </a:r>
            <a:endParaRPr/>
          </a:p>
          <a:p>
            <a:pPr marL="0" lvl="0" indent="0" algn="l" rtl="0">
              <a:spcBef>
                <a:spcPts val="1000"/>
              </a:spcBef>
              <a:spcAft>
                <a:spcPts val="0"/>
              </a:spcAft>
              <a:buNone/>
            </a:pPr>
            <a:r>
              <a:rPr lang="en" b="1"/>
              <a:t>Vectors</a:t>
            </a:r>
            <a:endParaRPr b="1"/>
          </a:p>
          <a:p>
            <a:pPr marL="241300" lvl="0" indent="-215900" algn="l" rtl="0">
              <a:spcBef>
                <a:spcPts val="1000"/>
              </a:spcBef>
              <a:spcAft>
                <a:spcPts val="0"/>
              </a:spcAft>
              <a:buSzPts val="1400"/>
              <a:buChar char="●"/>
            </a:pPr>
            <a:r>
              <a:rPr lang="en" u="sng">
                <a:solidFill>
                  <a:schemeClr val="hlink"/>
                </a:solidFill>
                <a:hlinkClick r:id="rId3"/>
              </a:rPr>
              <a:t>Flat design minimalist background</a:t>
            </a:r>
            <a:endParaRPr/>
          </a:p>
        </p:txBody>
      </p:sp>
      <p:grpSp>
        <p:nvGrpSpPr>
          <p:cNvPr id="737" name="Google Shape;737;p62"/>
          <p:cNvGrpSpPr/>
          <p:nvPr/>
        </p:nvGrpSpPr>
        <p:grpSpPr>
          <a:xfrm>
            <a:off x="2774914" y="2470685"/>
            <a:ext cx="1647193" cy="2538000"/>
            <a:chOff x="2651238" y="2794146"/>
            <a:chExt cx="2244438" cy="4357829"/>
          </a:xfrm>
        </p:grpSpPr>
        <p:sp>
          <p:nvSpPr>
            <p:cNvPr id="738" name="Google Shape;738;p62"/>
            <p:cNvSpPr/>
            <p:nvPr/>
          </p:nvSpPr>
          <p:spPr>
            <a:xfrm>
              <a:off x="3943175" y="2794146"/>
              <a:ext cx="952500" cy="30297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39" name="Google Shape;739;p62"/>
            <p:cNvSpPr/>
            <p:nvPr/>
          </p:nvSpPr>
          <p:spPr>
            <a:xfrm>
              <a:off x="2960125" y="3767375"/>
              <a:ext cx="1672200" cy="33843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40" name="Google Shape;740;p62"/>
            <p:cNvSpPr/>
            <p:nvPr/>
          </p:nvSpPr>
          <p:spPr>
            <a:xfrm>
              <a:off x="2651238" y="4608575"/>
              <a:ext cx="658500" cy="2543400"/>
            </a:xfrm>
            <a:prstGeom prst="round2SameRect">
              <a:avLst>
                <a:gd name="adj1" fmla="val 50000"/>
                <a:gd name="adj2" fmla="val 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741" name="Google Shape;741;p62"/>
          <p:cNvGrpSpPr/>
          <p:nvPr/>
        </p:nvGrpSpPr>
        <p:grpSpPr>
          <a:xfrm>
            <a:off x="7094763" y="2313338"/>
            <a:ext cx="1069800" cy="2581884"/>
            <a:chOff x="6828600" y="2288050"/>
            <a:chExt cx="1069800" cy="2581884"/>
          </a:xfrm>
        </p:grpSpPr>
        <p:sp>
          <p:nvSpPr>
            <p:cNvPr id="742" name="Google Shape;742;p62"/>
            <p:cNvSpPr/>
            <p:nvPr/>
          </p:nvSpPr>
          <p:spPr>
            <a:xfrm>
              <a:off x="6828600" y="3152134"/>
              <a:ext cx="1069800" cy="17178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43" name="Google Shape;743;p62"/>
            <p:cNvSpPr/>
            <p:nvPr/>
          </p:nvSpPr>
          <p:spPr>
            <a:xfrm>
              <a:off x="6939804" y="2288050"/>
              <a:ext cx="108000" cy="13776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44" name="Google Shape;744;p62"/>
            <p:cNvSpPr/>
            <p:nvPr/>
          </p:nvSpPr>
          <p:spPr>
            <a:xfrm>
              <a:off x="7309544" y="2639386"/>
              <a:ext cx="108000" cy="1377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745" name="Google Shape;745;p62"/>
          <p:cNvGrpSpPr/>
          <p:nvPr/>
        </p:nvGrpSpPr>
        <p:grpSpPr>
          <a:xfrm>
            <a:off x="979397" y="2901072"/>
            <a:ext cx="1488656" cy="1406400"/>
            <a:chOff x="713235" y="2860522"/>
            <a:chExt cx="1488656" cy="1406400"/>
          </a:xfrm>
        </p:grpSpPr>
        <p:sp>
          <p:nvSpPr>
            <p:cNvPr id="746" name="Google Shape;746;p62"/>
            <p:cNvSpPr/>
            <p:nvPr/>
          </p:nvSpPr>
          <p:spPr>
            <a:xfrm rot="-5400000">
              <a:off x="1360691" y="3143210"/>
              <a:ext cx="841200" cy="8412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47" name="Google Shape;747;p62"/>
            <p:cNvSpPr/>
            <p:nvPr/>
          </p:nvSpPr>
          <p:spPr>
            <a:xfrm rot="1255860">
              <a:off x="871848" y="3019135"/>
              <a:ext cx="1089173" cy="1089173"/>
            </a:xfrm>
            <a:prstGeom prst="chord">
              <a:avLst>
                <a:gd name="adj1" fmla="val 4507685"/>
                <a:gd name="adj2" fmla="val 14613128"/>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748" name="Google Shape;748;p62"/>
          <p:cNvGrpSpPr/>
          <p:nvPr/>
        </p:nvGrpSpPr>
        <p:grpSpPr>
          <a:xfrm>
            <a:off x="5002687" y="3192675"/>
            <a:ext cx="1500001" cy="1216725"/>
            <a:chOff x="4736524" y="3152125"/>
            <a:chExt cx="1500001" cy="1216725"/>
          </a:xfrm>
        </p:grpSpPr>
        <p:sp>
          <p:nvSpPr>
            <p:cNvPr id="749" name="Google Shape;749;p62"/>
            <p:cNvSpPr/>
            <p:nvPr/>
          </p:nvSpPr>
          <p:spPr>
            <a:xfrm rot="5400000">
              <a:off x="4992874" y="3290650"/>
              <a:ext cx="395100" cy="9078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50" name="Google Shape;750;p62"/>
            <p:cNvSpPr/>
            <p:nvPr/>
          </p:nvSpPr>
          <p:spPr>
            <a:xfrm rot="5400000">
              <a:off x="5137025" y="3269350"/>
              <a:ext cx="699000" cy="1500000"/>
            </a:xfrm>
            <a:prstGeom prst="round2SameRect">
              <a:avLst>
                <a:gd name="adj1" fmla="val 48627"/>
                <a:gd name="adj2" fmla="val 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51" name="Google Shape;751;p62"/>
            <p:cNvSpPr/>
            <p:nvPr/>
          </p:nvSpPr>
          <p:spPr>
            <a:xfrm>
              <a:off x="5644325" y="3152125"/>
              <a:ext cx="395100" cy="3951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757" name="Google Shape;757;p63"/>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Did you like the resources on this template? Get them for free at our other websites:</a:t>
            </a:r>
            <a:endParaRPr/>
          </a:p>
          <a:p>
            <a:pPr marL="0" lvl="0" indent="0" algn="l" rtl="0">
              <a:spcBef>
                <a:spcPts val="1000"/>
              </a:spcBef>
              <a:spcAft>
                <a:spcPts val="0"/>
              </a:spcAft>
              <a:buNone/>
            </a:pPr>
            <a:r>
              <a:rPr lang="en" b="1"/>
              <a:t>Vectors</a:t>
            </a:r>
            <a:endParaRPr b="1"/>
          </a:p>
          <a:p>
            <a:pPr marL="241300" lvl="0" indent="-215900" algn="l" rtl="0">
              <a:spcBef>
                <a:spcPts val="1000"/>
              </a:spcBef>
              <a:spcAft>
                <a:spcPts val="0"/>
              </a:spcAft>
              <a:buSzPts val="1400"/>
              <a:buChar char="●"/>
            </a:pPr>
            <a:r>
              <a:rPr lang="en" u="sng">
                <a:solidFill>
                  <a:schemeClr val="hlink"/>
                </a:solidFill>
                <a:hlinkClick r:id="rId3"/>
              </a:rPr>
              <a:t>Modern duotone green nursing medical business card</a:t>
            </a:r>
            <a:endParaRPr/>
          </a:p>
          <a:p>
            <a:pPr marL="241300" lvl="0" indent="0" algn="l" rtl="0">
              <a:spcBef>
                <a:spcPts val="0"/>
              </a:spcBef>
              <a:spcAft>
                <a:spcPts val="0"/>
              </a:spcAft>
              <a:buNone/>
            </a:pPr>
            <a:endParaRPr/>
          </a:p>
          <a:p>
            <a:pPr marL="0" lvl="0" indent="0" algn="l" rtl="0">
              <a:spcBef>
                <a:spcPts val="0"/>
              </a:spcBef>
              <a:spcAft>
                <a:spcPts val="0"/>
              </a:spcAft>
              <a:buNone/>
            </a:pPr>
            <a:r>
              <a:rPr lang="en" b="1"/>
              <a:t>Photos</a:t>
            </a:r>
            <a:endParaRPr b="1"/>
          </a:p>
          <a:p>
            <a:pPr marL="241300" lvl="0" indent="-215900" algn="l" rtl="0">
              <a:spcBef>
                <a:spcPts val="1000"/>
              </a:spcBef>
              <a:spcAft>
                <a:spcPts val="0"/>
              </a:spcAft>
              <a:buSzPts val="1400"/>
              <a:buChar char="●"/>
            </a:pPr>
            <a:r>
              <a:rPr lang="en" u="sng">
                <a:solidFill>
                  <a:schemeClr val="hlink"/>
                </a:solidFill>
                <a:hlinkClick r:id="rId4"/>
              </a:rPr>
              <a:t>Abstract various dark blue bubbles texture</a:t>
            </a:r>
            <a:endParaRPr/>
          </a:p>
          <a:p>
            <a:pPr marL="241300" lvl="0" indent="-215900" algn="l" rtl="0">
              <a:spcBef>
                <a:spcPts val="0"/>
              </a:spcBef>
              <a:spcAft>
                <a:spcPts val="0"/>
              </a:spcAft>
              <a:buSzPts val="1400"/>
              <a:buChar char="●"/>
            </a:pPr>
            <a:r>
              <a:rPr lang="en" u="sng">
                <a:solidFill>
                  <a:schemeClr val="hlink"/>
                </a:solidFill>
                <a:hlinkClick r:id="rId5"/>
              </a:rPr>
              <a:t>Medium shot man wearing earphones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1"/>
        <p:cNvGrpSpPr/>
        <p:nvPr/>
      </p:nvGrpSpPr>
      <p:grpSpPr>
        <a:xfrm>
          <a:off x="0" y="0"/>
          <a:ext cx="0" cy="0"/>
          <a:chOff x="0" y="0"/>
          <a:chExt cx="0" cy="0"/>
        </a:xfrm>
      </p:grpSpPr>
      <p:sp>
        <p:nvSpPr>
          <p:cNvPr id="762" name="Google Shape;762;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763" name="Google Shape;763;p64"/>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7"/>
        <p:cNvGrpSpPr/>
        <p:nvPr/>
      </p:nvGrpSpPr>
      <p:grpSpPr>
        <a:xfrm>
          <a:off x="0" y="0"/>
          <a:ext cx="0" cy="0"/>
          <a:chOff x="0" y="0"/>
          <a:chExt cx="0" cy="0"/>
        </a:xfrm>
      </p:grpSpPr>
      <p:sp>
        <p:nvSpPr>
          <p:cNvPr id="768" name="Google Shape;768;p65"/>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769" name="Google Shape;769;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
        <p:cNvGrpSpPr/>
        <p:nvPr/>
      </p:nvGrpSpPr>
      <p:grpSpPr>
        <a:xfrm>
          <a:off x="0" y="0"/>
          <a:ext cx="0" cy="0"/>
          <a:chOff x="0" y="0"/>
          <a:chExt cx="0" cy="0"/>
        </a:xfrm>
      </p:grpSpPr>
      <p:sp>
        <p:nvSpPr>
          <p:cNvPr id="774" name="Google Shape;774;p66"/>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Poppins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https://fonts.google.com/specimen/Poppins</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Albert Sans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https://fonts.google.com/specimen/Albert+Sans</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775" name="Google Shape;775;p66"/>
          <p:cNvSpPr/>
          <p:nvPr/>
        </p:nvSpPr>
        <p:spPr>
          <a:xfrm>
            <a:off x="2052650" y="2947175"/>
            <a:ext cx="791400" cy="754200"/>
          </a:xfrm>
          <a:prstGeom prst="roundRect">
            <a:avLst>
              <a:gd name="adj" fmla="val 16667"/>
            </a:avLst>
          </a:prstGeom>
          <a:solidFill>
            <a:srgbClr val="0B355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6"/>
          <p:cNvSpPr/>
          <p:nvPr/>
        </p:nvSpPr>
        <p:spPr>
          <a:xfrm>
            <a:off x="3114470" y="2947175"/>
            <a:ext cx="791400" cy="754200"/>
          </a:xfrm>
          <a:prstGeom prst="roundRect">
            <a:avLst>
              <a:gd name="adj" fmla="val 16667"/>
            </a:avLst>
          </a:prstGeom>
          <a:solidFill>
            <a:srgbClr val="F6F6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6"/>
          <p:cNvSpPr/>
          <p:nvPr/>
        </p:nvSpPr>
        <p:spPr>
          <a:xfrm>
            <a:off x="4176289" y="2947175"/>
            <a:ext cx="791400" cy="754200"/>
          </a:xfrm>
          <a:prstGeom prst="roundRect">
            <a:avLst>
              <a:gd name="adj" fmla="val 16667"/>
            </a:avLst>
          </a:prstGeom>
          <a:solidFill>
            <a:srgbClr val="0584A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6"/>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#0b3550</a:t>
            </a:r>
            <a:endParaRPr sz="1000">
              <a:solidFill>
                <a:srgbClr val="FFFFFF"/>
              </a:solidFill>
            </a:endParaRPr>
          </a:p>
        </p:txBody>
      </p:sp>
      <p:sp>
        <p:nvSpPr>
          <p:cNvPr id="779" name="Google Shape;779;p66"/>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#f6f6f6</a:t>
            </a:r>
            <a:endParaRPr sz="1000">
              <a:solidFill>
                <a:schemeClr val="dk1"/>
              </a:solidFill>
            </a:endParaRPr>
          </a:p>
        </p:txBody>
      </p:sp>
      <p:sp>
        <p:nvSpPr>
          <p:cNvPr id="780" name="Google Shape;780;p66"/>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#0584a4</a:t>
            </a:r>
            <a:endParaRPr sz="1000">
              <a:solidFill>
                <a:srgbClr val="FFFFFF"/>
              </a:solidFill>
            </a:endParaRPr>
          </a:p>
        </p:txBody>
      </p:sp>
      <p:sp>
        <p:nvSpPr>
          <p:cNvPr id="781" name="Google Shape;781;p66"/>
          <p:cNvSpPr/>
          <p:nvPr/>
        </p:nvSpPr>
        <p:spPr>
          <a:xfrm>
            <a:off x="5238125" y="2947175"/>
            <a:ext cx="791400" cy="754200"/>
          </a:xfrm>
          <a:prstGeom prst="roundRect">
            <a:avLst>
              <a:gd name="adj" fmla="val 16667"/>
            </a:avLst>
          </a:prstGeom>
          <a:solidFill>
            <a:srgbClr val="74CEC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6"/>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#74cec4</a:t>
            </a:r>
            <a:endParaRPr sz="1000">
              <a:solidFill>
                <a:schemeClr val="dk1"/>
              </a:solidFill>
            </a:endParaRPr>
          </a:p>
        </p:txBody>
      </p:sp>
      <p:sp>
        <p:nvSpPr>
          <p:cNvPr id="783" name="Google Shape;783;p66"/>
          <p:cNvSpPr/>
          <p:nvPr/>
        </p:nvSpPr>
        <p:spPr>
          <a:xfrm>
            <a:off x="6299950" y="2947175"/>
            <a:ext cx="791400" cy="754200"/>
          </a:xfrm>
          <a:prstGeom prst="roundRect">
            <a:avLst>
              <a:gd name="adj" fmla="val 16667"/>
            </a:avLst>
          </a:prstGeom>
          <a:solidFill>
            <a:srgbClr val="F2557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6"/>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#f2557a</a:t>
            </a:r>
            <a:endParaRPr sz="1000">
              <a:solidFill>
                <a:srgbClr val="FFFFFF"/>
              </a:solidFill>
            </a:endParaRPr>
          </a:p>
        </p:txBody>
      </p:sp>
      <p:sp>
        <p:nvSpPr>
          <p:cNvPr id="785" name="Google Shape;785;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9"/>
        <p:cNvGrpSpPr/>
        <p:nvPr/>
      </p:nvGrpSpPr>
      <p:grpSpPr>
        <a:xfrm>
          <a:off x="0" y="0"/>
          <a:ext cx="0" cy="0"/>
          <a:chOff x="0" y="0"/>
          <a:chExt cx="0" cy="0"/>
        </a:xfrm>
      </p:grpSpPr>
      <p:sp>
        <p:nvSpPr>
          <p:cNvPr id="790" name="Google Shape;790;p67"/>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791" name="Google Shape;791;p6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792" name="Google Shape;792;p67"/>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793" name="Google Shape;793;p67">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794" name="Google Shape;794;p67">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795" name="Google Shape;795;p67">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796" name="Google Shape;796;p67">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797" name="Google Shape;797;p67"/>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798" name="Google Shape;798;p67"/>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799" name="Google Shape;799;p67"/>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800" name="Google Shape;800;p67"/>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801" name="Google Shape;801;p67">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5"/>
        <p:cNvGrpSpPr/>
        <p:nvPr/>
      </p:nvGrpSpPr>
      <p:grpSpPr>
        <a:xfrm>
          <a:off x="0" y="0"/>
          <a:ext cx="0" cy="0"/>
          <a:chOff x="0" y="0"/>
          <a:chExt cx="0" cy="0"/>
        </a:xfrm>
      </p:grpSpPr>
      <p:grpSp>
        <p:nvGrpSpPr>
          <p:cNvPr id="806" name="Google Shape;806;p68"/>
          <p:cNvGrpSpPr/>
          <p:nvPr/>
        </p:nvGrpSpPr>
        <p:grpSpPr>
          <a:xfrm>
            <a:off x="5048544" y="3019584"/>
            <a:ext cx="442841" cy="514271"/>
            <a:chOff x="4727025" y="1332775"/>
            <a:chExt cx="59900" cy="69625"/>
          </a:xfrm>
        </p:grpSpPr>
        <p:sp>
          <p:nvSpPr>
            <p:cNvPr id="807" name="Google Shape;807;p6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68"/>
          <p:cNvGrpSpPr/>
          <p:nvPr/>
        </p:nvGrpSpPr>
        <p:grpSpPr>
          <a:xfrm>
            <a:off x="5723860" y="2267072"/>
            <a:ext cx="500909" cy="500899"/>
            <a:chOff x="4820425" y="1329900"/>
            <a:chExt cx="70175" cy="70350"/>
          </a:xfrm>
        </p:grpSpPr>
        <p:sp>
          <p:nvSpPr>
            <p:cNvPr id="810" name="Google Shape;810;p6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68"/>
          <p:cNvGrpSpPr/>
          <p:nvPr/>
        </p:nvGrpSpPr>
        <p:grpSpPr>
          <a:xfrm>
            <a:off x="6376484" y="2278862"/>
            <a:ext cx="538135" cy="493119"/>
            <a:chOff x="4903200" y="1331525"/>
            <a:chExt cx="73575" cy="67425"/>
          </a:xfrm>
        </p:grpSpPr>
        <p:sp>
          <p:nvSpPr>
            <p:cNvPr id="815" name="Google Shape;815;p6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16" name="Google Shape;816;p6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68"/>
          <p:cNvGrpSpPr/>
          <p:nvPr/>
        </p:nvGrpSpPr>
        <p:grpSpPr>
          <a:xfrm>
            <a:off x="5636435" y="3020840"/>
            <a:ext cx="544563" cy="511895"/>
            <a:chOff x="4815575" y="1416800"/>
            <a:chExt cx="73750" cy="71400"/>
          </a:xfrm>
        </p:grpSpPr>
        <p:sp>
          <p:nvSpPr>
            <p:cNvPr id="818" name="Google Shape;818;p6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68"/>
          <p:cNvGrpSpPr/>
          <p:nvPr/>
        </p:nvGrpSpPr>
        <p:grpSpPr>
          <a:xfrm>
            <a:off x="6333060" y="3020546"/>
            <a:ext cx="602914" cy="512477"/>
            <a:chOff x="4902475" y="1418875"/>
            <a:chExt cx="74500" cy="63775"/>
          </a:xfrm>
        </p:grpSpPr>
        <p:sp>
          <p:nvSpPr>
            <p:cNvPr id="822" name="Google Shape;822;p6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68"/>
          <p:cNvGrpSpPr/>
          <p:nvPr/>
        </p:nvGrpSpPr>
        <p:grpSpPr>
          <a:xfrm>
            <a:off x="5748932" y="3759785"/>
            <a:ext cx="515391" cy="525699"/>
            <a:chOff x="4818100" y="1507675"/>
            <a:chExt cx="71225" cy="71625"/>
          </a:xfrm>
        </p:grpSpPr>
        <p:sp>
          <p:nvSpPr>
            <p:cNvPr id="825" name="Google Shape;825;p6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68"/>
          <p:cNvGrpSpPr/>
          <p:nvPr/>
        </p:nvGrpSpPr>
        <p:grpSpPr>
          <a:xfrm>
            <a:off x="5087034" y="3781317"/>
            <a:ext cx="522956" cy="489869"/>
            <a:chOff x="4721450" y="1509475"/>
            <a:chExt cx="79350" cy="74325"/>
          </a:xfrm>
        </p:grpSpPr>
        <p:sp>
          <p:nvSpPr>
            <p:cNvPr id="830" name="Google Shape;830;p6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68"/>
          <p:cNvGrpSpPr/>
          <p:nvPr/>
        </p:nvGrpSpPr>
        <p:grpSpPr>
          <a:xfrm>
            <a:off x="6410277" y="3761069"/>
            <a:ext cx="525704" cy="535436"/>
            <a:chOff x="4906800" y="1507500"/>
            <a:chExt cx="70350" cy="71075"/>
          </a:xfrm>
        </p:grpSpPr>
        <p:sp>
          <p:nvSpPr>
            <p:cNvPr id="835" name="Google Shape;835;p6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68"/>
          <p:cNvGrpSpPr/>
          <p:nvPr/>
        </p:nvGrpSpPr>
        <p:grpSpPr>
          <a:xfrm>
            <a:off x="4443099" y="2267050"/>
            <a:ext cx="508054" cy="508095"/>
            <a:chOff x="3736598" y="2170606"/>
            <a:chExt cx="404889" cy="404889"/>
          </a:xfrm>
        </p:grpSpPr>
        <p:sp>
          <p:nvSpPr>
            <p:cNvPr id="841" name="Google Shape;841;p6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68"/>
          <p:cNvGrpSpPr/>
          <p:nvPr/>
        </p:nvGrpSpPr>
        <p:grpSpPr>
          <a:xfrm>
            <a:off x="3731139" y="2267145"/>
            <a:ext cx="575790" cy="507904"/>
            <a:chOff x="3161917" y="2170682"/>
            <a:chExt cx="458870" cy="404737"/>
          </a:xfrm>
        </p:grpSpPr>
        <p:sp>
          <p:nvSpPr>
            <p:cNvPr id="846" name="Google Shape;846;p6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47" name="Google Shape;847;p6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68"/>
          <p:cNvGrpSpPr/>
          <p:nvPr/>
        </p:nvGrpSpPr>
        <p:grpSpPr>
          <a:xfrm>
            <a:off x="3758669" y="3027517"/>
            <a:ext cx="520730" cy="498567"/>
            <a:chOff x="3179914" y="2889488"/>
            <a:chExt cx="422876" cy="404911"/>
          </a:xfrm>
        </p:grpSpPr>
        <p:sp>
          <p:nvSpPr>
            <p:cNvPr id="850" name="Google Shape;850;p6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68"/>
          <p:cNvGrpSpPr/>
          <p:nvPr/>
        </p:nvGrpSpPr>
        <p:grpSpPr>
          <a:xfrm>
            <a:off x="4387349" y="3027477"/>
            <a:ext cx="516145" cy="498648"/>
            <a:chOff x="3729467" y="2889422"/>
            <a:chExt cx="419153" cy="404977"/>
          </a:xfrm>
        </p:grpSpPr>
        <p:sp>
          <p:nvSpPr>
            <p:cNvPr id="857" name="Google Shape;857;p6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 name="Google Shape;864;p68"/>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8"/>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8"/>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8"/>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68"/>
          <p:cNvGrpSpPr/>
          <p:nvPr/>
        </p:nvGrpSpPr>
        <p:grpSpPr>
          <a:xfrm>
            <a:off x="7107677" y="2474362"/>
            <a:ext cx="166473" cy="141497"/>
            <a:chOff x="4660325" y="1866850"/>
            <a:chExt cx="68350" cy="58100"/>
          </a:xfrm>
        </p:grpSpPr>
        <p:sp>
          <p:nvSpPr>
            <p:cNvPr id="869" name="Google Shape;869;p6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68"/>
          <p:cNvGrpSpPr/>
          <p:nvPr/>
        </p:nvGrpSpPr>
        <p:grpSpPr>
          <a:xfrm>
            <a:off x="7417022" y="2500086"/>
            <a:ext cx="162515" cy="90049"/>
            <a:chOff x="4791775" y="1877500"/>
            <a:chExt cx="66725" cy="36975"/>
          </a:xfrm>
        </p:grpSpPr>
        <p:sp>
          <p:nvSpPr>
            <p:cNvPr id="872" name="Google Shape;872;p6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68"/>
          <p:cNvGrpSpPr/>
          <p:nvPr/>
        </p:nvGrpSpPr>
        <p:grpSpPr>
          <a:xfrm>
            <a:off x="7738734" y="2500086"/>
            <a:ext cx="144979" cy="90049"/>
            <a:chOff x="4923925" y="1877500"/>
            <a:chExt cx="59525" cy="36975"/>
          </a:xfrm>
        </p:grpSpPr>
        <p:sp>
          <p:nvSpPr>
            <p:cNvPr id="875" name="Google Shape;875;p6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68"/>
          <p:cNvGrpSpPr/>
          <p:nvPr/>
        </p:nvGrpSpPr>
        <p:grpSpPr>
          <a:xfrm>
            <a:off x="8033226" y="2482277"/>
            <a:ext cx="141447" cy="125667"/>
            <a:chOff x="5058450" y="1870100"/>
            <a:chExt cx="58075" cy="51600"/>
          </a:xfrm>
        </p:grpSpPr>
        <p:sp>
          <p:nvSpPr>
            <p:cNvPr id="878" name="Google Shape;878;p6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68"/>
          <p:cNvGrpSpPr/>
          <p:nvPr/>
        </p:nvGrpSpPr>
        <p:grpSpPr>
          <a:xfrm>
            <a:off x="7447741" y="2904685"/>
            <a:ext cx="101077" cy="107645"/>
            <a:chOff x="4811425" y="2065025"/>
            <a:chExt cx="41500" cy="44200"/>
          </a:xfrm>
        </p:grpSpPr>
        <p:sp>
          <p:nvSpPr>
            <p:cNvPr id="881" name="Google Shape;881;p6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68"/>
          <p:cNvGrpSpPr/>
          <p:nvPr/>
        </p:nvGrpSpPr>
        <p:grpSpPr>
          <a:xfrm>
            <a:off x="7740178" y="2904898"/>
            <a:ext cx="120867" cy="107218"/>
            <a:chOff x="4929875" y="2065025"/>
            <a:chExt cx="49625" cy="44025"/>
          </a:xfrm>
        </p:grpSpPr>
        <p:sp>
          <p:nvSpPr>
            <p:cNvPr id="884" name="Google Shape;884;p6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68"/>
          <p:cNvGrpSpPr/>
          <p:nvPr/>
        </p:nvGrpSpPr>
        <p:grpSpPr>
          <a:xfrm>
            <a:off x="8068847" y="2907912"/>
            <a:ext cx="70206" cy="101191"/>
            <a:chOff x="5083925" y="2066350"/>
            <a:chExt cx="28825" cy="41550"/>
          </a:xfrm>
        </p:grpSpPr>
        <p:sp>
          <p:nvSpPr>
            <p:cNvPr id="887" name="Google Shape;887;p6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68"/>
          <p:cNvGrpSpPr/>
          <p:nvPr/>
        </p:nvGrpSpPr>
        <p:grpSpPr>
          <a:xfrm>
            <a:off x="7100401" y="2923559"/>
            <a:ext cx="181026" cy="69896"/>
            <a:chOff x="4659775" y="2072775"/>
            <a:chExt cx="74325" cy="28700"/>
          </a:xfrm>
        </p:grpSpPr>
        <p:sp>
          <p:nvSpPr>
            <p:cNvPr id="890" name="Google Shape;890;p6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68"/>
          <p:cNvGrpSpPr/>
          <p:nvPr/>
        </p:nvGrpSpPr>
        <p:grpSpPr>
          <a:xfrm>
            <a:off x="8020257" y="2714124"/>
            <a:ext cx="167387" cy="89197"/>
            <a:chOff x="4662475" y="1976500"/>
            <a:chExt cx="68725" cy="36625"/>
          </a:xfrm>
        </p:grpSpPr>
        <p:sp>
          <p:nvSpPr>
            <p:cNvPr id="894" name="Google Shape;894;p6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68"/>
          <p:cNvGrpSpPr/>
          <p:nvPr/>
        </p:nvGrpSpPr>
        <p:grpSpPr>
          <a:xfrm>
            <a:off x="7717162" y="2717564"/>
            <a:ext cx="166899" cy="82317"/>
            <a:chOff x="4920150" y="1977875"/>
            <a:chExt cx="68525" cy="33800"/>
          </a:xfrm>
        </p:grpSpPr>
        <p:sp>
          <p:nvSpPr>
            <p:cNvPr id="898" name="Google Shape;898;p6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68"/>
          <p:cNvGrpSpPr/>
          <p:nvPr/>
        </p:nvGrpSpPr>
        <p:grpSpPr>
          <a:xfrm>
            <a:off x="7128319" y="3121482"/>
            <a:ext cx="125190" cy="127858"/>
            <a:chOff x="4676550" y="2160575"/>
            <a:chExt cx="51400" cy="52500"/>
          </a:xfrm>
        </p:grpSpPr>
        <p:sp>
          <p:nvSpPr>
            <p:cNvPr id="902" name="Google Shape;902;p6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68"/>
          <p:cNvGrpSpPr/>
          <p:nvPr/>
        </p:nvGrpSpPr>
        <p:grpSpPr>
          <a:xfrm>
            <a:off x="7425577" y="3128514"/>
            <a:ext cx="145405" cy="113794"/>
            <a:chOff x="4768325" y="2163475"/>
            <a:chExt cx="59700" cy="46725"/>
          </a:xfrm>
        </p:grpSpPr>
        <p:sp>
          <p:nvSpPr>
            <p:cNvPr id="906" name="Google Shape;906;p6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 name="Google Shape;908;p68"/>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8"/>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8"/>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8"/>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68"/>
          <p:cNvGrpSpPr/>
          <p:nvPr/>
        </p:nvGrpSpPr>
        <p:grpSpPr>
          <a:xfrm>
            <a:off x="7441895" y="3383608"/>
            <a:ext cx="112768" cy="106853"/>
            <a:chOff x="4768575" y="2253950"/>
            <a:chExt cx="46300" cy="43875"/>
          </a:xfrm>
        </p:grpSpPr>
        <p:sp>
          <p:nvSpPr>
            <p:cNvPr id="915" name="Google Shape;915;p6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68"/>
          <p:cNvGrpSpPr/>
          <p:nvPr/>
        </p:nvGrpSpPr>
        <p:grpSpPr>
          <a:xfrm>
            <a:off x="7741518" y="3872634"/>
            <a:ext cx="118187" cy="146246"/>
            <a:chOff x="4960900" y="2433225"/>
            <a:chExt cx="48525" cy="60050"/>
          </a:xfrm>
        </p:grpSpPr>
        <p:sp>
          <p:nvSpPr>
            <p:cNvPr id="918" name="Google Shape;918;p6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68"/>
          <p:cNvGrpSpPr/>
          <p:nvPr/>
        </p:nvGrpSpPr>
        <p:grpSpPr>
          <a:xfrm>
            <a:off x="7430083" y="4136695"/>
            <a:ext cx="136394" cy="143810"/>
            <a:chOff x="4854075" y="2527625"/>
            <a:chExt cx="56000" cy="59050"/>
          </a:xfrm>
        </p:grpSpPr>
        <p:sp>
          <p:nvSpPr>
            <p:cNvPr id="921" name="Google Shape;921;p6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 name="Google Shape;923;p68"/>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8"/>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8"/>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 name="Google Shape;926;p68"/>
          <p:cNvGrpSpPr/>
          <p:nvPr/>
        </p:nvGrpSpPr>
        <p:grpSpPr>
          <a:xfrm>
            <a:off x="8054294" y="3600439"/>
            <a:ext cx="99312" cy="160797"/>
            <a:chOff x="5059700" y="2334775"/>
            <a:chExt cx="40775" cy="66025"/>
          </a:xfrm>
        </p:grpSpPr>
        <p:sp>
          <p:nvSpPr>
            <p:cNvPr id="927" name="Google Shape;927;p6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68"/>
          <p:cNvGrpSpPr/>
          <p:nvPr/>
        </p:nvGrpSpPr>
        <p:grpSpPr>
          <a:xfrm>
            <a:off x="8011458" y="3865571"/>
            <a:ext cx="184984" cy="160371"/>
            <a:chOff x="5037700" y="2430325"/>
            <a:chExt cx="75950" cy="65850"/>
          </a:xfrm>
        </p:grpSpPr>
        <p:sp>
          <p:nvSpPr>
            <p:cNvPr id="937" name="Google Shape;937;p6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 name="Google Shape;939;p68"/>
          <p:cNvGrpSpPr/>
          <p:nvPr/>
        </p:nvGrpSpPr>
        <p:grpSpPr>
          <a:xfrm>
            <a:off x="7430964" y="3632023"/>
            <a:ext cx="173014" cy="97629"/>
            <a:chOff x="4756975" y="2341800"/>
            <a:chExt cx="91975" cy="51925"/>
          </a:xfrm>
        </p:grpSpPr>
        <p:sp>
          <p:nvSpPr>
            <p:cNvPr id="940" name="Google Shape;940;p6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68"/>
          <p:cNvGrpSpPr/>
          <p:nvPr/>
        </p:nvGrpSpPr>
        <p:grpSpPr>
          <a:xfrm>
            <a:off x="7697901" y="4120720"/>
            <a:ext cx="212497" cy="175761"/>
            <a:chOff x="4943575" y="2516350"/>
            <a:chExt cx="98675" cy="81700"/>
          </a:xfrm>
        </p:grpSpPr>
        <p:sp>
          <p:nvSpPr>
            <p:cNvPr id="961" name="Google Shape;961;p6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68"/>
          <p:cNvGrpSpPr/>
          <p:nvPr/>
        </p:nvGrpSpPr>
        <p:grpSpPr>
          <a:xfrm>
            <a:off x="1955962" y="3346963"/>
            <a:ext cx="965351" cy="134611"/>
            <a:chOff x="4411970" y="2962952"/>
            <a:chExt cx="706544" cy="104212"/>
          </a:xfrm>
        </p:grpSpPr>
        <p:sp>
          <p:nvSpPr>
            <p:cNvPr id="1040" name="Google Shape;1040;p6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68"/>
          <p:cNvGrpSpPr/>
          <p:nvPr/>
        </p:nvGrpSpPr>
        <p:grpSpPr>
          <a:xfrm>
            <a:off x="1955962" y="2935877"/>
            <a:ext cx="960158" cy="289172"/>
            <a:chOff x="4411970" y="2726085"/>
            <a:chExt cx="643107" cy="193659"/>
          </a:xfrm>
        </p:grpSpPr>
        <p:sp>
          <p:nvSpPr>
            <p:cNvPr id="1045" name="Google Shape;1045;p6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68"/>
          <p:cNvGrpSpPr/>
          <p:nvPr/>
        </p:nvGrpSpPr>
        <p:grpSpPr>
          <a:xfrm>
            <a:off x="958854" y="3201987"/>
            <a:ext cx="833173" cy="259209"/>
            <a:chOff x="4411970" y="4340222"/>
            <a:chExt cx="779467" cy="242683"/>
          </a:xfrm>
        </p:grpSpPr>
        <p:sp>
          <p:nvSpPr>
            <p:cNvPr id="1049" name="Google Shape;1049;p6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68"/>
          <p:cNvGrpSpPr/>
          <p:nvPr/>
        </p:nvGrpSpPr>
        <p:grpSpPr>
          <a:xfrm>
            <a:off x="1955962" y="2597733"/>
            <a:ext cx="965160" cy="216230"/>
            <a:chOff x="4411970" y="2468674"/>
            <a:chExt cx="747317" cy="167425"/>
          </a:xfrm>
        </p:grpSpPr>
        <p:sp>
          <p:nvSpPr>
            <p:cNvPr id="1053" name="Google Shape;1053;p6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68"/>
          <p:cNvGrpSpPr/>
          <p:nvPr/>
        </p:nvGrpSpPr>
        <p:grpSpPr>
          <a:xfrm>
            <a:off x="954709" y="2502450"/>
            <a:ext cx="810451" cy="319148"/>
            <a:chOff x="4411970" y="3686602"/>
            <a:chExt cx="797845" cy="314215"/>
          </a:xfrm>
        </p:grpSpPr>
        <p:sp>
          <p:nvSpPr>
            <p:cNvPr id="1056" name="Google Shape;1056;p6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68"/>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2" name="Google Shape;1062;p68"/>
          <p:cNvGrpSpPr/>
          <p:nvPr/>
        </p:nvGrpSpPr>
        <p:grpSpPr>
          <a:xfrm>
            <a:off x="954806" y="2256974"/>
            <a:ext cx="1970333" cy="208784"/>
            <a:chOff x="6336019" y="3733725"/>
            <a:chExt cx="2566206" cy="351310"/>
          </a:xfrm>
        </p:grpSpPr>
        <p:sp>
          <p:nvSpPr>
            <p:cNvPr id="1063" name="Google Shape;1063;p6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68"/>
          <p:cNvGrpSpPr/>
          <p:nvPr/>
        </p:nvGrpSpPr>
        <p:grpSpPr>
          <a:xfrm>
            <a:off x="1955962" y="3864529"/>
            <a:ext cx="946551" cy="153200"/>
            <a:chOff x="4404545" y="3301592"/>
            <a:chExt cx="782403" cy="129272"/>
          </a:xfrm>
        </p:grpSpPr>
        <p:sp>
          <p:nvSpPr>
            <p:cNvPr id="1068" name="Google Shape;1068;p6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68"/>
          <p:cNvGrpSpPr/>
          <p:nvPr/>
        </p:nvGrpSpPr>
        <p:grpSpPr>
          <a:xfrm>
            <a:off x="1955962" y="3603488"/>
            <a:ext cx="962257" cy="139127"/>
            <a:chOff x="4411970" y="3131459"/>
            <a:chExt cx="710520" cy="117397"/>
          </a:xfrm>
        </p:grpSpPr>
        <p:sp>
          <p:nvSpPr>
            <p:cNvPr id="1071" name="Google Shape;1071;p6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3" name="Google Shape;1073;p68"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4" name="Google Shape;1074;p68"/>
          <p:cNvGrpSpPr/>
          <p:nvPr/>
        </p:nvGrpSpPr>
        <p:grpSpPr>
          <a:xfrm>
            <a:off x="956107" y="3538282"/>
            <a:ext cx="823838" cy="458988"/>
            <a:chOff x="4411970" y="1801825"/>
            <a:chExt cx="734586" cy="409262"/>
          </a:xfrm>
        </p:grpSpPr>
        <p:sp>
          <p:nvSpPr>
            <p:cNvPr id="1075" name="Google Shape;1075;p6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68"/>
          <p:cNvGrpSpPr/>
          <p:nvPr/>
        </p:nvGrpSpPr>
        <p:grpSpPr>
          <a:xfrm>
            <a:off x="956107" y="4086708"/>
            <a:ext cx="856348" cy="212039"/>
            <a:chOff x="4411970" y="2233974"/>
            <a:chExt cx="763574" cy="189068"/>
          </a:xfrm>
        </p:grpSpPr>
        <p:sp>
          <p:nvSpPr>
            <p:cNvPr id="1078" name="Google Shape;1078;p6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68"/>
          <p:cNvGrpSpPr/>
          <p:nvPr/>
        </p:nvGrpSpPr>
        <p:grpSpPr>
          <a:xfrm>
            <a:off x="3066303" y="2262044"/>
            <a:ext cx="511602" cy="511602"/>
            <a:chOff x="5681300" y="2527788"/>
            <a:chExt cx="805800" cy="805800"/>
          </a:xfrm>
        </p:grpSpPr>
        <p:sp>
          <p:nvSpPr>
            <p:cNvPr id="1081" name="Google Shape;1081;p6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68"/>
          <p:cNvGrpSpPr/>
          <p:nvPr/>
        </p:nvGrpSpPr>
        <p:grpSpPr>
          <a:xfrm>
            <a:off x="3063497" y="3028627"/>
            <a:ext cx="513021" cy="512935"/>
            <a:chOff x="4049800" y="640400"/>
            <a:chExt cx="858900" cy="858900"/>
          </a:xfrm>
        </p:grpSpPr>
        <p:sp>
          <p:nvSpPr>
            <p:cNvPr id="1084" name="Google Shape;1084;p6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68"/>
          <p:cNvGrpSpPr/>
          <p:nvPr/>
        </p:nvGrpSpPr>
        <p:grpSpPr>
          <a:xfrm>
            <a:off x="2980696" y="3680519"/>
            <a:ext cx="686489" cy="686585"/>
            <a:chOff x="5080188" y="927900"/>
            <a:chExt cx="961200" cy="961200"/>
          </a:xfrm>
        </p:grpSpPr>
        <p:sp>
          <p:nvSpPr>
            <p:cNvPr id="1087" name="Google Shape;1087;p6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68"/>
          <p:cNvGrpSpPr/>
          <p:nvPr/>
        </p:nvGrpSpPr>
        <p:grpSpPr>
          <a:xfrm>
            <a:off x="3763848" y="3773248"/>
            <a:ext cx="510373" cy="510937"/>
            <a:chOff x="7508249" y="1522825"/>
            <a:chExt cx="1326332" cy="1322987"/>
          </a:xfrm>
        </p:grpSpPr>
        <p:sp>
          <p:nvSpPr>
            <p:cNvPr id="1096" name="Google Shape;1096;p6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68"/>
          <p:cNvGrpSpPr/>
          <p:nvPr/>
        </p:nvGrpSpPr>
        <p:grpSpPr>
          <a:xfrm>
            <a:off x="4455441" y="3774653"/>
            <a:ext cx="492652" cy="503348"/>
            <a:chOff x="6039282" y="1042577"/>
            <a:chExt cx="734315" cy="731929"/>
          </a:xfrm>
        </p:grpSpPr>
        <p:sp>
          <p:nvSpPr>
            <p:cNvPr id="1107" name="Google Shape;1107;p6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68"/>
          <p:cNvGrpSpPr/>
          <p:nvPr/>
        </p:nvGrpSpPr>
        <p:grpSpPr>
          <a:xfrm>
            <a:off x="5095855" y="2270694"/>
            <a:ext cx="483304" cy="504902"/>
            <a:chOff x="1825800" y="1651625"/>
            <a:chExt cx="568125" cy="591775"/>
          </a:xfrm>
        </p:grpSpPr>
        <p:sp>
          <p:nvSpPr>
            <p:cNvPr id="1129" name="Google Shape;1129;p6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5" name="Google Shape;1135;p68"/>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8"/>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140" name="Google Shape;1140;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9" name="Google Shape;269;p35"/>
          <p:cNvSpPr txBox="1"/>
          <p:nvPr/>
        </p:nvSpPr>
        <p:spPr>
          <a:xfrm>
            <a:off x="720000" y="342901"/>
            <a:ext cx="7838463" cy="18949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dirty="0">
                <a:solidFill>
                  <a:schemeClr val="dk1"/>
                </a:solidFill>
                <a:latin typeface="Albert Sans"/>
                <a:ea typeface="Albert Sans"/>
                <a:cs typeface="Albert Sans"/>
                <a:sym typeface="Albert Sans"/>
              </a:rPr>
              <a:t>COUNTRY &amp; CONTINENT DISTRIBUTION</a:t>
            </a:r>
          </a:p>
          <a:p>
            <a:pPr marL="0" lvl="0" indent="0" algn="ctr" rtl="0">
              <a:spcBef>
                <a:spcPts val="0"/>
              </a:spcBef>
              <a:spcAft>
                <a:spcPts val="0"/>
              </a:spcAft>
              <a:buNone/>
            </a:pPr>
            <a:endParaRPr lang="en-GB" sz="1600" b="1" dirty="0">
              <a:solidFill>
                <a:schemeClr val="dk1"/>
              </a:solidFill>
              <a:latin typeface="Albert Sans"/>
              <a:ea typeface="Albert Sans"/>
              <a:cs typeface="Albert Sans"/>
              <a:sym typeface="Albert Sans"/>
            </a:endParaRPr>
          </a:p>
          <a:p>
            <a:pPr marL="285750" lvl="0" indent="-285750" rtl="0">
              <a:spcBef>
                <a:spcPts val="0"/>
              </a:spcBef>
              <a:spcAft>
                <a:spcPts val="0"/>
              </a:spcAft>
              <a:buFont typeface="Arial" panose="020B0604020202020204" pitchFamily="34" charset="0"/>
              <a:buChar char="•"/>
            </a:pPr>
            <a:r>
              <a:rPr lang="en-GB" dirty="0">
                <a:solidFill>
                  <a:schemeClr val="dk1"/>
                </a:solidFill>
                <a:latin typeface="Albert Sans"/>
                <a:ea typeface="Albert Sans"/>
                <a:cs typeface="Albert Sans"/>
                <a:sym typeface="Albert Sans"/>
              </a:rPr>
              <a:t>From the country &amp; continent distribution we can see that North America continent, United States country has more customers than other regions</a:t>
            </a:r>
          </a:p>
          <a:p>
            <a:pPr lvl="0" rtl="0">
              <a:spcBef>
                <a:spcPts val="0"/>
              </a:spcBef>
              <a:spcAft>
                <a:spcPts val="0"/>
              </a:spcAft>
            </a:pPr>
            <a:endParaRPr lang="en-GB" dirty="0">
              <a:solidFill>
                <a:schemeClr val="dk1"/>
              </a:solidFill>
              <a:latin typeface="Albert Sans"/>
              <a:ea typeface="Albert Sans"/>
              <a:cs typeface="Albert Sans"/>
              <a:sym typeface="Albert Sans"/>
            </a:endParaRPr>
          </a:p>
          <a:p>
            <a:pPr marL="285750" lvl="0" indent="-285750" rtl="0">
              <a:spcBef>
                <a:spcPts val="0"/>
              </a:spcBef>
              <a:spcAft>
                <a:spcPts val="0"/>
              </a:spcAft>
              <a:buFont typeface="Arial" panose="020B0604020202020204" pitchFamily="34" charset="0"/>
              <a:buChar char="•"/>
            </a:pPr>
            <a:r>
              <a:rPr lang="en-GB" dirty="0">
                <a:solidFill>
                  <a:schemeClr val="dk1"/>
                </a:solidFill>
                <a:latin typeface="Albert Sans"/>
                <a:ea typeface="Albert Sans"/>
                <a:cs typeface="Albert Sans"/>
                <a:sym typeface="Albert Sans"/>
              </a:rPr>
              <a:t>Inorder to increase the customers we can open more outlets than usual and also increase the marketing strategies to achieve more customers and sales</a:t>
            </a:r>
            <a:endParaRPr dirty="0">
              <a:solidFill>
                <a:schemeClr val="dk1"/>
              </a:solidFill>
              <a:latin typeface="Albert Sans"/>
              <a:ea typeface="Albert Sans"/>
              <a:cs typeface="Albert Sans"/>
              <a:sym typeface="Albert Sans"/>
            </a:endParaRPr>
          </a:p>
        </p:txBody>
      </p:sp>
      <p:pic>
        <p:nvPicPr>
          <p:cNvPr id="5" name="Picture 4">
            <a:extLst>
              <a:ext uri="{FF2B5EF4-FFF2-40B4-BE49-F238E27FC236}">
                <a16:creationId xmlns:a16="http://schemas.microsoft.com/office/drawing/2014/main" id="{46E41207-FA1B-F6C6-8AB4-48C5EA037AF7}"/>
              </a:ext>
            </a:extLst>
          </p:cNvPr>
          <p:cNvPicPr>
            <a:picLocks noChangeAspect="1"/>
          </p:cNvPicPr>
          <p:nvPr/>
        </p:nvPicPr>
        <p:blipFill>
          <a:blip r:embed="rId3"/>
          <a:stretch>
            <a:fillRect/>
          </a:stretch>
        </p:blipFill>
        <p:spPr>
          <a:xfrm>
            <a:off x="2228904" y="2141622"/>
            <a:ext cx="4820653" cy="2803171"/>
          </a:xfrm>
          <a:prstGeom prst="rect">
            <a:avLst/>
          </a:prstGeom>
        </p:spPr>
      </p:pic>
    </p:spTree>
    <p:extLst>
      <p:ext uri="{BB962C8B-B14F-4D97-AF65-F5344CB8AC3E}">
        <p14:creationId xmlns:p14="http://schemas.microsoft.com/office/powerpoint/2010/main" val="26695318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grpSp>
        <p:nvGrpSpPr>
          <p:cNvPr id="1145" name="Google Shape;1145;p69"/>
          <p:cNvGrpSpPr/>
          <p:nvPr/>
        </p:nvGrpSpPr>
        <p:grpSpPr>
          <a:xfrm>
            <a:off x="722059" y="955168"/>
            <a:ext cx="2492868" cy="1379876"/>
            <a:chOff x="2654821" y="2311071"/>
            <a:chExt cx="2279715" cy="1262120"/>
          </a:xfrm>
        </p:grpSpPr>
        <p:grpSp>
          <p:nvGrpSpPr>
            <p:cNvPr id="1146" name="Google Shape;1146;p69"/>
            <p:cNvGrpSpPr/>
            <p:nvPr/>
          </p:nvGrpSpPr>
          <p:grpSpPr>
            <a:xfrm>
              <a:off x="4034269" y="2840745"/>
              <a:ext cx="40212" cy="36437"/>
              <a:chOff x="4293400" y="2574725"/>
              <a:chExt cx="84425" cy="80100"/>
            </a:xfrm>
          </p:grpSpPr>
          <p:sp>
            <p:nvSpPr>
              <p:cNvPr id="1147" name="Google Shape;1147;p6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48" name="Google Shape;1148;p6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69"/>
            <p:cNvGrpSpPr/>
            <p:nvPr/>
          </p:nvGrpSpPr>
          <p:grpSpPr>
            <a:xfrm>
              <a:off x="3894606" y="2334874"/>
              <a:ext cx="913198" cy="518984"/>
              <a:chOff x="4000175" y="1462675"/>
              <a:chExt cx="1917275" cy="1140875"/>
            </a:xfrm>
          </p:grpSpPr>
          <p:sp>
            <p:nvSpPr>
              <p:cNvPr id="1150" name="Google Shape;1150;p6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51" name="Google Shape;1151;p69"/>
              <p:cNvGrpSpPr/>
              <p:nvPr/>
            </p:nvGrpSpPr>
            <p:grpSpPr>
              <a:xfrm>
                <a:off x="4000175" y="1462675"/>
                <a:ext cx="1917275" cy="1140875"/>
                <a:chOff x="4000175" y="1462675"/>
                <a:chExt cx="1917275" cy="1140875"/>
              </a:xfrm>
            </p:grpSpPr>
            <p:sp>
              <p:nvSpPr>
                <p:cNvPr id="1152" name="Google Shape;1152;p6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53" name="Google Shape;1153;p6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57" name="Google Shape;1157;p6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8" name="Google Shape;1158;p69"/>
            <p:cNvGrpSpPr/>
            <p:nvPr/>
          </p:nvGrpSpPr>
          <p:grpSpPr>
            <a:xfrm>
              <a:off x="3875768" y="2846704"/>
              <a:ext cx="44796" cy="47366"/>
              <a:chOff x="3960625" y="2587825"/>
              <a:chExt cx="94050" cy="104125"/>
            </a:xfrm>
          </p:grpSpPr>
          <p:sp>
            <p:nvSpPr>
              <p:cNvPr id="1159" name="Google Shape;1159;p6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60" name="Google Shape;1160;p6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69"/>
            <p:cNvGrpSpPr/>
            <p:nvPr/>
          </p:nvGrpSpPr>
          <p:grpSpPr>
            <a:xfrm>
              <a:off x="3782759" y="2807162"/>
              <a:ext cx="82686" cy="85487"/>
              <a:chOff x="3765350" y="2500900"/>
              <a:chExt cx="173600" cy="187925"/>
            </a:xfrm>
          </p:grpSpPr>
          <p:sp>
            <p:nvSpPr>
              <p:cNvPr id="1162" name="Google Shape;1162;p6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63" name="Google Shape;1163;p6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69"/>
            <p:cNvGrpSpPr/>
            <p:nvPr/>
          </p:nvGrpSpPr>
          <p:grpSpPr>
            <a:xfrm>
              <a:off x="3775674" y="2798496"/>
              <a:ext cx="40545" cy="23564"/>
              <a:chOff x="3750475" y="2481850"/>
              <a:chExt cx="85125" cy="51800"/>
            </a:xfrm>
          </p:grpSpPr>
          <p:sp>
            <p:nvSpPr>
              <p:cNvPr id="1169" name="Google Shape;1169;p6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71" name="Google Shape;1171;p69"/>
            <p:cNvGrpSpPr/>
            <p:nvPr/>
          </p:nvGrpSpPr>
          <p:grpSpPr>
            <a:xfrm>
              <a:off x="3716946" y="2776024"/>
              <a:ext cx="81971" cy="76912"/>
              <a:chOff x="3627175" y="2432450"/>
              <a:chExt cx="172100" cy="169075"/>
            </a:xfrm>
          </p:grpSpPr>
          <p:sp>
            <p:nvSpPr>
              <p:cNvPr id="1172" name="Google Shape;1172;p6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74" name="Google Shape;1174;p6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75" name="Google Shape;1175;p69"/>
            <p:cNvGrpSpPr/>
            <p:nvPr/>
          </p:nvGrpSpPr>
          <p:grpSpPr>
            <a:xfrm>
              <a:off x="3685682" y="2845624"/>
              <a:ext cx="29311" cy="45055"/>
              <a:chOff x="3561536" y="2585450"/>
              <a:chExt cx="61539" cy="99045"/>
            </a:xfrm>
          </p:grpSpPr>
          <p:sp>
            <p:nvSpPr>
              <p:cNvPr id="1176" name="Google Shape;1176;p6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78" name="Google Shape;1178;p69"/>
            <p:cNvGrpSpPr/>
            <p:nvPr/>
          </p:nvGrpSpPr>
          <p:grpSpPr>
            <a:xfrm>
              <a:off x="3849905" y="2572252"/>
              <a:ext cx="74339" cy="119559"/>
              <a:chOff x="3906325" y="1984500"/>
              <a:chExt cx="156075" cy="262825"/>
            </a:xfrm>
          </p:grpSpPr>
          <p:sp>
            <p:nvSpPr>
              <p:cNvPr id="1179" name="Google Shape;1179;p6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80" name="Google Shape;1180;p6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69"/>
            <p:cNvGrpSpPr/>
            <p:nvPr/>
          </p:nvGrpSpPr>
          <p:grpSpPr>
            <a:xfrm>
              <a:off x="2654821" y="2414345"/>
              <a:ext cx="667570" cy="558731"/>
              <a:chOff x="1397225" y="1637375"/>
              <a:chExt cx="1401575" cy="1228250"/>
            </a:xfrm>
          </p:grpSpPr>
          <p:sp>
            <p:nvSpPr>
              <p:cNvPr id="1182" name="Google Shape;1182;p6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83" name="Google Shape;1183;p69"/>
              <p:cNvGrpSpPr/>
              <p:nvPr/>
            </p:nvGrpSpPr>
            <p:grpSpPr>
              <a:xfrm>
                <a:off x="1397225" y="1637375"/>
                <a:ext cx="1398775" cy="1228250"/>
                <a:chOff x="1397225" y="1637375"/>
                <a:chExt cx="1398775" cy="1228250"/>
              </a:xfrm>
            </p:grpSpPr>
            <p:sp>
              <p:nvSpPr>
                <p:cNvPr id="1184" name="Google Shape;1184;p6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6" name="Google Shape;1186;p69"/>
            <p:cNvGrpSpPr/>
            <p:nvPr/>
          </p:nvGrpSpPr>
          <p:grpSpPr>
            <a:xfrm>
              <a:off x="3230417" y="3103734"/>
              <a:ext cx="282982" cy="280332"/>
              <a:chOff x="2605700" y="3152850"/>
              <a:chExt cx="594125" cy="616250"/>
            </a:xfrm>
          </p:grpSpPr>
          <p:sp>
            <p:nvSpPr>
              <p:cNvPr id="1187" name="Google Shape;1187;p6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88" name="Google Shape;1188;p6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89" name="Google Shape;1189;p69"/>
            <p:cNvGrpSpPr/>
            <p:nvPr/>
          </p:nvGrpSpPr>
          <p:grpSpPr>
            <a:xfrm>
              <a:off x="3265985" y="3226989"/>
              <a:ext cx="87151" cy="346202"/>
              <a:chOff x="2680375" y="3423800"/>
              <a:chExt cx="182975" cy="761050"/>
            </a:xfrm>
          </p:grpSpPr>
          <p:sp>
            <p:nvSpPr>
              <p:cNvPr id="1190" name="Google Shape;1190;p6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91" name="Google Shape;1191;p6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69"/>
            <p:cNvGrpSpPr/>
            <p:nvPr/>
          </p:nvGrpSpPr>
          <p:grpSpPr>
            <a:xfrm>
              <a:off x="3855466" y="3289811"/>
              <a:ext cx="112514" cy="94210"/>
              <a:chOff x="3918000" y="3561900"/>
              <a:chExt cx="236225" cy="207100"/>
            </a:xfrm>
          </p:grpSpPr>
          <p:sp>
            <p:nvSpPr>
              <p:cNvPr id="1193" name="Google Shape;1193;p6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94" name="Google Shape;1194;p6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5" name="Google Shape;1195;p6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98" name="Google Shape;1198;p69"/>
            <p:cNvGrpSpPr/>
            <p:nvPr/>
          </p:nvGrpSpPr>
          <p:grpSpPr>
            <a:xfrm>
              <a:off x="2905224" y="2311071"/>
              <a:ext cx="596721" cy="528992"/>
              <a:chOff x="1922950" y="1410350"/>
              <a:chExt cx="1252825" cy="1162875"/>
            </a:xfrm>
          </p:grpSpPr>
          <p:sp>
            <p:nvSpPr>
              <p:cNvPr id="1199" name="Google Shape;1199;p6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15" name="Google Shape;1215;p6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5" name="Google Shape;1235;p6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36" name="Google Shape;1236;p6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69"/>
            <p:cNvGrpSpPr/>
            <p:nvPr/>
          </p:nvGrpSpPr>
          <p:grpSpPr>
            <a:xfrm>
              <a:off x="3280929" y="3294542"/>
              <a:ext cx="109894" cy="272224"/>
              <a:chOff x="2711750" y="3572300"/>
              <a:chExt cx="230725" cy="598425"/>
            </a:xfrm>
          </p:grpSpPr>
          <p:sp>
            <p:nvSpPr>
              <p:cNvPr id="1238" name="Google Shape;1238;p6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6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69"/>
            <p:cNvGrpSpPr/>
            <p:nvPr/>
          </p:nvGrpSpPr>
          <p:grpSpPr>
            <a:xfrm>
              <a:off x="3790439" y="2408636"/>
              <a:ext cx="73017" cy="75684"/>
              <a:chOff x="3781475" y="1624825"/>
              <a:chExt cx="153300" cy="166375"/>
            </a:xfrm>
          </p:grpSpPr>
          <p:sp>
            <p:nvSpPr>
              <p:cNvPr id="1242" name="Google Shape;1242;p6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6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69"/>
            <p:cNvGrpSpPr/>
            <p:nvPr/>
          </p:nvGrpSpPr>
          <p:grpSpPr>
            <a:xfrm>
              <a:off x="4403342" y="3107749"/>
              <a:ext cx="316680" cy="101374"/>
              <a:chOff x="5068275" y="3161675"/>
              <a:chExt cx="664875" cy="222850"/>
            </a:xfrm>
          </p:grpSpPr>
          <p:sp>
            <p:nvSpPr>
              <p:cNvPr id="1254" name="Google Shape;1254;p6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6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7" name="Google Shape;1287;p69"/>
            <p:cNvGrpSpPr/>
            <p:nvPr/>
          </p:nvGrpSpPr>
          <p:grpSpPr>
            <a:xfrm>
              <a:off x="3697513" y="2707266"/>
              <a:ext cx="59549" cy="79733"/>
              <a:chOff x="3586375" y="2281300"/>
              <a:chExt cx="125025" cy="175275"/>
            </a:xfrm>
          </p:grpSpPr>
          <p:sp>
            <p:nvSpPr>
              <p:cNvPr id="1288" name="Google Shape;1288;p6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0" name="Google Shape;1290;p6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69"/>
            <p:cNvGrpSpPr/>
            <p:nvPr/>
          </p:nvGrpSpPr>
          <p:grpSpPr>
            <a:xfrm>
              <a:off x="4513224" y="3221724"/>
              <a:ext cx="274563" cy="280321"/>
              <a:chOff x="5298975" y="3412225"/>
              <a:chExt cx="576450" cy="616225"/>
            </a:xfrm>
          </p:grpSpPr>
          <p:sp>
            <p:nvSpPr>
              <p:cNvPr id="1292" name="Google Shape;1292;p6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3" name="Google Shape;1293;p6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69"/>
            <p:cNvGrpSpPr/>
            <p:nvPr/>
          </p:nvGrpSpPr>
          <p:grpSpPr>
            <a:xfrm>
              <a:off x="4824403" y="3421846"/>
              <a:ext cx="110132" cy="130647"/>
              <a:chOff x="5952300" y="3852150"/>
              <a:chExt cx="231225" cy="287200"/>
            </a:xfrm>
          </p:grpSpPr>
          <p:sp>
            <p:nvSpPr>
              <p:cNvPr id="1295" name="Google Shape;1295;p6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7" name="Google Shape;1297;p6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69"/>
            <p:cNvGrpSpPr/>
            <p:nvPr/>
          </p:nvGrpSpPr>
          <p:grpSpPr>
            <a:xfrm>
              <a:off x="4295710" y="3079670"/>
              <a:ext cx="14968" cy="27135"/>
              <a:chOff x="4842300" y="3099950"/>
              <a:chExt cx="31425" cy="59650"/>
            </a:xfrm>
          </p:grpSpPr>
          <p:sp>
            <p:nvSpPr>
              <p:cNvPr id="1306" name="Google Shape;1306;p6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0" name="Google Shape;1310;p6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69"/>
            <p:cNvGrpSpPr/>
            <p:nvPr/>
          </p:nvGrpSpPr>
          <p:grpSpPr>
            <a:xfrm>
              <a:off x="3831056" y="2816010"/>
              <a:ext cx="37378" cy="27612"/>
              <a:chOff x="3866750" y="2520350"/>
              <a:chExt cx="78475" cy="60700"/>
            </a:xfrm>
          </p:grpSpPr>
          <p:sp>
            <p:nvSpPr>
              <p:cNvPr id="1319" name="Google Shape;1319;p6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3" name="Google Shape;1323;p6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0" name="Google Shape;1340;p6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2" name="Google Shape;1352;p6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69"/>
            <p:cNvGrpSpPr/>
            <p:nvPr/>
          </p:nvGrpSpPr>
          <p:grpSpPr>
            <a:xfrm>
              <a:off x="3632736" y="3051591"/>
              <a:ext cx="63288" cy="45217"/>
              <a:chOff x="3450375" y="3038225"/>
              <a:chExt cx="132875" cy="99400"/>
            </a:xfrm>
          </p:grpSpPr>
          <p:sp>
            <p:nvSpPr>
              <p:cNvPr id="1366" name="Google Shape;1366;p6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6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77" name="Google Shape;1377;p6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87" name="Google Shape;1387;p6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93" name="Google Shape;1393;p6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69"/>
          <p:cNvGrpSpPr/>
          <p:nvPr/>
        </p:nvGrpSpPr>
        <p:grpSpPr>
          <a:xfrm>
            <a:off x="719116" y="2850945"/>
            <a:ext cx="2622876" cy="1333540"/>
            <a:chOff x="238125" y="1038125"/>
            <a:chExt cx="7146800" cy="3633625"/>
          </a:xfrm>
        </p:grpSpPr>
        <p:sp>
          <p:nvSpPr>
            <p:cNvPr id="1404" name="Google Shape;1404;p6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6" name="Google Shape;2976;p69"/>
          <p:cNvGrpSpPr/>
          <p:nvPr/>
        </p:nvGrpSpPr>
        <p:grpSpPr>
          <a:xfrm>
            <a:off x="5834044" y="993055"/>
            <a:ext cx="2590840" cy="1380235"/>
            <a:chOff x="233350" y="949250"/>
            <a:chExt cx="7137300" cy="3802300"/>
          </a:xfrm>
        </p:grpSpPr>
        <p:sp>
          <p:nvSpPr>
            <p:cNvPr id="2977" name="Google Shape;2977;p6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8" name="Google Shape;3028;p69"/>
          <p:cNvGrpSpPr/>
          <p:nvPr/>
        </p:nvGrpSpPr>
        <p:grpSpPr>
          <a:xfrm>
            <a:off x="7648473" y="3037828"/>
            <a:ext cx="104231" cy="320340"/>
            <a:chOff x="7564426" y="3224343"/>
            <a:chExt cx="119985" cy="368801"/>
          </a:xfrm>
        </p:grpSpPr>
        <p:sp>
          <p:nvSpPr>
            <p:cNvPr id="3029" name="Google Shape;3029;p6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1" name="Google Shape;3031;p69"/>
          <p:cNvGrpSpPr/>
          <p:nvPr/>
        </p:nvGrpSpPr>
        <p:grpSpPr>
          <a:xfrm>
            <a:off x="7347962" y="3031929"/>
            <a:ext cx="189489" cy="332132"/>
            <a:chOff x="8370831" y="3202002"/>
            <a:chExt cx="218129" cy="382376"/>
          </a:xfrm>
        </p:grpSpPr>
        <p:sp>
          <p:nvSpPr>
            <p:cNvPr id="3032" name="Google Shape;3032;p6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69"/>
          <p:cNvGrpSpPr/>
          <p:nvPr/>
        </p:nvGrpSpPr>
        <p:grpSpPr>
          <a:xfrm>
            <a:off x="8071351" y="3443061"/>
            <a:ext cx="309429" cy="267000"/>
            <a:chOff x="6742064" y="3750480"/>
            <a:chExt cx="399315" cy="344560"/>
          </a:xfrm>
        </p:grpSpPr>
        <p:sp>
          <p:nvSpPr>
            <p:cNvPr id="3035" name="Google Shape;3035;p6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7" name="Google Shape;3037;p69"/>
          <p:cNvGrpSpPr/>
          <p:nvPr/>
        </p:nvGrpSpPr>
        <p:grpSpPr>
          <a:xfrm>
            <a:off x="7610370" y="3794109"/>
            <a:ext cx="180437" cy="281608"/>
            <a:chOff x="7248525" y="3739696"/>
            <a:chExt cx="230531" cy="359790"/>
          </a:xfrm>
        </p:grpSpPr>
        <p:sp>
          <p:nvSpPr>
            <p:cNvPr id="3038" name="Google Shape;3038;p6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0" name="Google Shape;3040;p69"/>
          <p:cNvGrpSpPr/>
          <p:nvPr/>
        </p:nvGrpSpPr>
        <p:grpSpPr>
          <a:xfrm>
            <a:off x="7856289" y="3437333"/>
            <a:ext cx="162896" cy="278710"/>
            <a:chOff x="7601242" y="3729267"/>
            <a:chExt cx="222566" cy="380803"/>
          </a:xfrm>
        </p:grpSpPr>
        <p:sp>
          <p:nvSpPr>
            <p:cNvPr id="3041" name="Google Shape;3041;p6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3" name="Google Shape;3043;p69"/>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4" name="Google Shape;3044;p69"/>
          <p:cNvGrpSpPr/>
          <p:nvPr/>
        </p:nvGrpSpPr>
        <p:grpSpPr>
          <a:xfrm>
            <a:off x="7345935" y="3438473"/>
            <a:ext cx="193543" cy="275990"/>
            <a:chOff x="8304647" y="3738687"/>
            <a:chExt cx="225076" cy="320956"/>
          </a:xfrm>
        </p:grpSpPr>
        <p:sp>
          <p:nvSpPr>
            <p:cNvPr id="3045" name="Google Shape;3045;p6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8" name="Google Shape;3048;p69"/>
          <p:cNvGrpSpPr/>
          <p:nvPr/>
        </p:nvGrpSpPr>
        <p:grpSpPr>
          <a:xfrm>
            <a:off x="7618427" y="3438473"/>
            <a:ext cx="178492" cy="275990"/>
            <a:chOff x="8615101" y="3738687"/>
            <a:chExt cx="207573" cy="320956"/>
          </a:xfrm>
        </p:grpSpPr>
        <p:sp>
          <p:nvSpPr>
            <p:cNvPr id="3049" name="Google Shape;3049;p6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2" name="Google Shape;3052;p69"/>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3" name="Google Shape;3053;p69"/>
          <p:cNvGrpSpPr/>
          <p:nvPr/>
        </p:nvGrpSpPr>
        <p:grpSpPr>
          <a:xfrm>
            <a:off x="6013132" y="3559961"/>
            <a:ext cx="557671" cy="511283"/>
            <a:chOff x="6015419" y="3716859"/>
            <a:chExt cx="557671" cy="511283"/>
          </a:xfrm>
        </p:grpSpPr>
        <p:sp>
          <p:nvSpPr>
            <p:cNvPr id="3054" name="Google Shape;3054;p6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5" name="Google Shape;3055;p69"/>
            <p:cNvGrpSpPr/>
            <p:nvPr/>
          </p:nvGrpSpPr>
          <p:grpSpPr>
            <a:xfrm>
              <a:off x="6036094" y="3716980"/>
              <a:ext cx="529860" cy="510468"/>
              <a:chOff x="6036094" y="3716980"/>
              <a:chExt cx="529860" cy="510468"/>
            </a:xfrm>
          </p:grpSpPr>
          <p:sp>
            <p:nvSpPr>
              <p:cNvPr id="3056" name="Google Shape;3056;p6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6" name="Google Shape;3066;p69"/>
          <p:cNvGrpSpPr/>
          <p:nvPr/>
        </p:nvGrpSpPr>
        <p:grpSpPr>
          <a:xfrm>
            <a:off x="6642017" y="2916730"/>
            <a:ext cx="576302" cy="511871"/>
            <a:chOff x="6644304" y="3073628"/>
            <a:chExt cx="576302" cy="511871"/>
          </a:xfrm>
        </p:grpSpPr>
        <p:sp>
          <p:nvSpPr>
            <p:cNvPr id="3067" name="Google Shape;3067;p6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8" name="Google Shape;3068;p69"/>
            <p:cNvGrpSpPr/>
            <p:nvPr/>
          </p:nvGrpSpPr>
          <p:grpSpPr>
            <a:xfrm>
              <a:off x="6712169" y="3085440"/>
              <a:ext cx="481622" cy="494913"/>
              <a:chOff x="6712169" y="3085440"/>
              <a:chExt cx="481622" cy="494913"/>
            </a:xfrm>
          </p:grpSpPr>
          <p:sp>
            <p:nvSpPr>
              <p:cNvPr id="3069" name="Google Shape;3069;p6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4" name="Google Shape;3074;p6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7" name="Google Shape;3077;p69"/>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8" name="Google Shape;3078;p69"/>
          <p:cNvGrpSpPr/>
          <p:nvPr/>
        </p:nvGrpSpPr>
        <p:grpSpPr>
          <a:xfrm>
            <a:off x="6649868" y="3559725"/>
            <a:ext cx="560631" cy="511352"/>
            <a:chOff x="6652154" y="3716623"/>
            <a:chExt cx="560631" cy="511352"/>
          </a:xfrm>
        </p:grpSpPr>
        <p:sp>
          <p:nvSpPr>
            <p:cNvPr id="3079" name="Google Shape;3079;p6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0" name="Google Shape;3080;p69"/>
            <p:cNvGrpSpPr/>
            <p:nvPr/>
          </p:nvGrpSpPr>
          <p:grpSpPr>
            <a:xfrm>
              <a:off x="6669657" y="3716715"/>
              <a:ext cx="466779" cy="464290"/>
              <a:chOff x="6669657" y="3716715"/>
              <a:chExt cx="466779" cy="464290"/>
            </a:xfrm>
          </p:grpSpPr>
          <p:sp>
            <p:nvSpPr>
              <p:cNvPr id="3081" name="Google Shape;3081;p6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4" name="Google Shape;3094;p69"/>
          <p:cNvGrpSpPr/>
          <p:nvPr/>
        </p:nvGrpSpPr>
        <p:grpSpPr>
          <a:xfrm>
            <a:off x="7843959" y="3841134"/>
            <a:ext cx="187557" cy="187557"/>
            <a:chOff x="8565775" y="671075"/>
            <a:chExt cx="441000" cy="441000"/>
          </a:xfrm>
        </p:grpSpPr>
        <p:sp>
          <p:nvSpPr>
            <p:cNvPr id="3095" name="Google Shape;3095;p6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7" name="Google Shape;3097;p69"/>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9"/>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9" name="Google Shape;3099;p69"/>
          <p:cNvGrpSpPr/>
          <p:nvPr/>
        </p:nvGrpSpPr>
        <p:grpSpPr>
          <a:xfrm>
            <a:off x="5997814" y="2919352"/>
            <a:ext cx="587871" cy="512373"/>
            <a:chOff x="6000100" y="3076250"/>
            <a:chExt cx="587871" cy="512373"/>
          </a:xfrm>
        </p:grpSpPr>
        <p:sp>
          <p:nvSpPr>
            <p:cNvPr id="3100" name="Google Shape;3100;p6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1" name="Google Shape;3101;p69"/>
            <p:cNvGrpSpPr/>
            <p:nvPr/>
          </p:nvGrpSpPr>
          <p:grpSpPr>
            <a:xfrm>
              <a:off x="6031360" y="3076713"/>
              <a:ext cx="539107" cy="480965"/>
              <a:chOff x="6031360" y="3076713"/>
              <a:chExt cx="539107" cy="480965"/>
            </a:xfrm>
          </p:grpSpPr>
          <p:sp>
            <p:nvSpPr>
              <p:cNvPr id="3102" name="Google Shape;3102;p6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09" name="Google Shape;3109;p69"/>
          <p:cNvGrpSpPr/>
          <p:nvPr/>
        </p:nvGrpSpPr>
        <p:grpSpPr>
          <a:xfrm>
            <a:off x="3369305" y="938716"/>
            <a:ext cx="2310381" cy="1488888"/>
            <a:chOff x="229225" y="549050"/>
            <a:chExt cx="7161750" cy="4615275"/>
          </a:xfrm>
        </p:grpSpPr>
        <p:sp>
          <p:nvSpPr>
            <p:cNvPr id="3110" name="Google Shape;3110;p69"/>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9"/>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9"/>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9"/>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9"/>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9"/>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9"/>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9"/>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9"/>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9"/>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9"/>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9"/>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9"/>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9"/>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9"/>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9"/>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9"/>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9"/>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9"/>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9"/>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9"/>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9"/>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9"/>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9"/>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9"/>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9"/>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9"/>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9"/>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9"/>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9"/>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9"/>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9"/>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9"/>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9"/>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9"/>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9"/>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9"/>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9"/>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9"/>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9"/>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9"/>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9"/>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9"/>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9"/>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9"/>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9"/>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9"/>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9"/>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9"/>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9"/>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9"/>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9"/>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9"/>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9"/>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9"/>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9"/>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9"/>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9"/>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9"/>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9"/>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9"/>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9"/>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9"/>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9"/>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9"/>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9"/>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9"/>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9"/>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9"/>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9"/>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9"/>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9"/>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9"/>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9"/>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9"/>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9"/>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9"/>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9"/>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9"/>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9"/>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9"/>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9"/>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9"/>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9"/>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9"/>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9"/>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9"/>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9"/>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9"/>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9"/>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9"/>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9"/>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9"/>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9"/>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9"/>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9"/>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9"/>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9"/>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9"/>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9"/>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9"/>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9"/>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9"/>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9"/>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9"/>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9"/>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9"/>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9"/>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9"/>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9"/>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9"/>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9"/>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9"/>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9"/>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9"/>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9"/>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9"/>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7" name="Google Shape;3227;p69"/>
          <p:cNvGrpSpPr/>
          <p:nvPr/>
        </p:nvGrpSpPr>
        <p:grpSpPr>
          <a:xfrm>
            <a:off x="3514723" y="2830563"/>
            <a:ext cx="2310282" cy="1374222"/>
            <a:chOff x="238125" y="732525"/>
            <a:chExt cx="7130500" cy="4241425"/>
          </a:xfrm>
        </p:grpSpPr>
        <p:sp>
          <p:nvSpPr>
            <p:cNvPr id="3228" name="Google Shape;3228;p69"/>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9"/>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9"/>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9"/>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9"/>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9"/>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9"/>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9"/>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9"/>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9"/>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9"/>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9"/>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9"/>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9"/>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9"/>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9"/>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9"/>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9"/>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9"/>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9"/>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9"/>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9"/>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9"/>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9"/>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9"/>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9"/>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9"/>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9"/>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9"/>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9"/>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9"/>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9"/>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9"/>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9"/>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9"/>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9"/>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9"/>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9"/>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9"/>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9"/>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9"/>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9"/>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9"/>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9"/>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9"/>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9"/>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9"/>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9"/>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9"/>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9"/>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9"/>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9"/>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9"/>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9"/>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9"/>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9"/>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9"/>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9"/>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9"/>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9"/>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9"/>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9"/>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9"/>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9"/>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9"/>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9"/>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9"/>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9"/>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9"/>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9"/>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9"/>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9"/>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9"/>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9"/>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9"/>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9"/>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9"/>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9"/>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9"/>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9"/>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9"/>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9"/>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9"/>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9"/>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9"/>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9"/>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9"/>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9"/>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9"/>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9"/>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9"/>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9"/>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9"/>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9"/>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9"/>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9"/>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9"/>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9"/>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9"/>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9"/>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9"/>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9"/>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9"/>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9"/>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9"/>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9"/>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9"/>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9"/>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9"/>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9"/>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9"/>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9"/>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9"/>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9"/>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45"/>
        <p:cNvGrpSpPr/>
        <p:nvPr/>
      </p:nvGrpSpPr>
      <p:grpSpPr>
        <a:xfrm>
          <a:off x="0" y="0"/>
          <a:ext cx="0" cy="0"/>
          <a:chOff x="0" y="0"/>
          <a:chExt cx="0" cy="0"/>
        </a:xfrm>
      </p:grpSpPr>
      <p:grpSp>
        <p:nvGrpSpPr>
          <p:cNvPr id="3346" name="Google Shape;3346;p70"/>
          <p:cNvGrpSpPr/>
          <p:nvPr/>
        </p:nvGrpSpPr>
        <p:grpSpPr>
          <a:xfrm>
            <a:off x="725414" y="969763"/>
            <a:ext cx="2507799" cy="206239"/>
            <a:chOff x="106648" y="895722"/>
            <a:chExt cx="4481413" cy="374300"/>
          </a:xfrm>
        </p:grpSpPr>
        <p:grpSp>
          <p:nvGrpSpPr>
            <p:cNvPr id="3347" name="Google Shape;3347;p70"/>
            <p:cNvGrpSpPr/>
            <p:nvPr/>
          </p:nvGrpSpPr>
          <p:grpSpPr>
            <a:xfrm>
              <a:off x="2233276" y="895722"/>
              <a:ext cx="1082667" cy="223591"/>
              <a:chOff x="4808316" y="2800065"/>
              <a:chExt cx="1999386" cy="412910"/>
            </a:xfrm>
          </p:grpSpPr>
          <p:sp>
            <p:nvSpPr>
              <p:cNvPr id="3348" name="Google Shape;3348;p7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9" name="Google Shape;3349;p70"/>
              <p:cNvGrpSpPr/>
              <p:nvPr/>
            </p:nvGrpSpPr>
            <p:grpSpPr>
              <a:xfrm>
                <a:off x="4808316" y="2800065"/>
                <a:ext cx="92400" cy="411825"/>
                <a:chOff x="845575" y="2563700"/>
                <a:chExt cx="92400" cy="411825"/>
              </a:xfrm>
            </p:grpSpPr>
            <p:cxnSp>
              <p:nvCxnSpPr>
                <p:cNvPr id="3350" name="Google Shape;3350;p7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51" name="Google Shape;3351;p7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2" name="Google Shape;3352;p70"/>
            <p:cNvGrpSpPr/>
            <p:nvPr/>
          </p:nvGrpSpPr>
          <p:grpSpPr>
            <a:xfrm>
              <a:off x="106648" y="895722"/>
              <a:ext cx="1088401" cy="223591"/>
              <a:chOff x="881025" y="2800065"/>
              <a:chExt cx="2009975" cy="412910"/>
            </a:xfrm>
          </p:grpSpPr>
          <p:sp>
            <p:nvSpPr>
              <p:cNvPr id="3353" name="Google Shape;3353;p7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4" name="Google Shape;3354;p70"/>
              <p:cNvGrpSpPr/>
              <p:nvPr/>
            </p:nvGrpSpPr>
            <p:grpSpPr>
              <a:xfrm>
                <a:off x="881025" y="2800065"/>
                <a:ext cx="92400" cy="411825"/>
                <a:chOff x="845575" y="2563700"/>
                <a:chExt cx="92400" cy="411825"/>
              </a:xfrm>
            </p:grpSpPr>
            <p:cxnSp>
              <p:nvCxnSpPr>
                <p:cNvPr id="3355" name="Google Shape;3355;p7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56" name="Google Shape;3356;p7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7" name="Google Shape;3357;p70"/>
            <p:cNvGrpSpPr/>
            <p:nvPr/>
          </p:nvGrpSpPr>
          <p:grpSpPr>
            <a:xfrm>
              <a:off x="1172346" y="1047018"/>
              <a:ext cx="1083151" cy="223003"/>
              <a:chOff x="2849073" y="3079467"/>
              <a:chExt cx="2000279" cy="411825"/>
            </a:xfrm>
          </p:grpSpPr>
          <p:sp>
            <p:nvSpPr>
              <p:cNvPr id="3358" name="Google Shape;3358;p7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9" name="Google Shape;3359;p70"/>
              <p:cNvGrpSpPr/>
              <p:nvPr/>
            </p:nvGrpSpPr>
            <p:grpSpPr>
              <a:xfrm rot="10800000">
                <a:off x="2849073" y="3079467"/>
                <a:ext cx="92400" cy="411825"/>
                <a:chOff x="2070100" y="2563700"/>
                <a:chExt cx="92400" cy="411825"/>
              </a:xfrm>
            </p:grpSpPr>
            <p:cxnSp>
              <p:nvCxnSpPr>
                <p:cNvPr id="3360" name="Google Shape;3360;p7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1" name="Google Shape;3361;p7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2" name="Google Shape;3362;p70"/>
            <p:cNvGrpSpPr/>
            <p:nvPr/>
          </p:nvGrpSpPr>
          <p:grpSpPr>
            <a:xfrm>
              <a:off x="3290132" y="1047018"/>
              <a:ext cx="1297929" cy="223003"/>
              <a:chOff x="6760035" y="3079467"/>
              <a:chExt cx="2396914" cy="411825"/>
            </a:xfrm>
          </p:grpSpPr>
          <p:sp>
            <p:nvSpPr>
              <p:cNvPr id="3363" name="Google Shape;3363;p7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4" name="Google Shape;3364;p70"/>
              <p:cNvGrpSpPr/>
              <p:nvPr/>
            </p:nvGrpSpPr>
            <p:grpSpPr>
              <a:xfrm rot="10800000">
                <a:off x="6760035" y="3079467"/>
                <a:ext cx="92400" cy="411825"/>
                <a:chOff x="2070100" y="2563700"/>
                <a:chExt cx="92400" cy="411825"/>
              </a:xfrm>
            </p:grpSpPr>
            <p:cxnSp>
              <p:nvCxnSpPr>
                <p:cNvPr id="3365" name="Google Shape;3365;p7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6" name="Google Shape;3366;p7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67" name="Google Shape;3367;p70"/>
          <p:cNvGrpSpPr/>
          <p:nvPr/>
        </p:nvGrpSpPr>
        <p:grpSpPr>
          <a:xfrm>
            <a:off x="2143176" y="3369134"/>
            <a:ext cx="1086701" cy="799429"/>
            <a:chOff x="2183288" y="3555572"/>
            <a:chExt cx="1136241" cy="835873"/>
          </a:xfrm>
        </p:grpSpPr>
        <p:sp>
          <p:nvSpPr>
            <p:cNvPr id="3368" name="Google Shape;3368;p7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9" name="Google Shape;3369;p70"/>
            <p:cNvGrpSpPr/>
            <p:nvPr/>
          </p:nvGrpSpPr>
          <p:grpSpPr>
            <a:xfrm>
              <a:off x="2205895" y="3637269"/>
              <a:ext cx="1089848" cy="724993"/>
              <a:chOff x="2205895" y="3637269"/>
              <a:chExt cx="1089848" cy="724993"/>
            </a:xfrm>
          </p:grpSpPr>
          <p:sp>
            <p:nvSpPr>
              <p:cNvPr id="3370" name="Google Shape;3370;p7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6" name="Google Shape;3376;p7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77" name="Google Shape;3377;p7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78" name="Google Shape;3378;p70"/>
            <p:cNvGrpSpPr/>
            <p:nvPr/>
          </p:nvGrpSpPr>
          <p:grpSpPr>
            <a:xfrm>
              <a:off x="3173850" y="3779426"/>
              <a:ext cx="145679" cy="70048"/>
              <a:chOff x="3173850" y="3779426"/>
              <a:chExt cx="145679" cy="70048"/>
            </a:xfrm>
          </p:grpSpPr>
          <p:cxnSp>
            <p:nvCxnSpPr>
              <p:cNvPr id="3379" name="Google Shape;3379;p7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380" name="Google Shape;3380;p7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70"/>
            <p:cNvGrpSpPr/>
            <p:nvPr/>
          </p:nvGrpSpPr>
          <p:grpSpPr>
            <a:xfrm>
              <a:off x="2183288" y="4139483"/>
              <a:ext cx="145133" cy="70048"/>
              <a:chOff x="2183288" y="4139483"/>
              <a:chExt cx="145133" cy="70048"/>
            </a:xfrm>
          </p:grpSpPr>
          <p:cxnSp>
            <p:nvCxnSpPr>
              <p:cNvPr id="3382" name="Google Shape;3382;p7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383" name="Google Shape;3383;p7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4" name="Google Shape;3384;p7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5" name="Google Shape;3385;p7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86" name="Google Shape;3386;p70"/>
            <p:cNvGrpSpPr/>
            <p:nvPr/>
          </p:nvGrpSpPr>
          <p:grpSpPr>
            <a:xfrm>
              <a:off x="2943836" y="4268886"/>
              <a:ext cx="60717" cy="122559"/>
              <a:chOff x="2943836" y="4268886"/>
              <a:chExt cx="60717" cy="122559"/>
            </a:xfrm>
          </p:grpSpPr>
          <p:sp>
            <p:nvSpPr>
              <p:cNvPr id="3387" name="Google Shape;3387;p7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8" name="Google Shape;3388;p7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89" name="Google Shape;3389;p70"/>
          <p:cNvGrpSpPr/>
          <p:nvPr/>
        </p:nvGrpSpPr>
        <p:grpSpPr>
          <a:xfrm>
            <a:off x="3406121" y="1290134"/>
            <a:ext cx="1675870" cy="758251"/>
            <a:chOff x="3530532" y="1496185"/>
            <a:chExt cx="1562000" cy="706730"/>
          </a:xfrm>
        </p:grpSpPr>
        <p:cxnSp>
          <p:nvCxnSpPr>
            <p:cNvPr id="3390" name="Google Shape;3390;p7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91" name="Google Shape;3391;p70"/>
            <p:cNvGrpSpPr/>
            <p:nvPr/>
          </p:nvGrpSpPr>
          <p:grpSpPr>
            <a:xfrm>
              <a:off x="3530532" y="1496185"/>
              <a:ext cx="323430" cy="463587"/>
              <a:chOff x="3530532" y="1496185"/>
              <a:chExt cx="323430" cy="463587"/>
            </a:xfrm>
          </p:grpSpPr>
          <p:grpSp>
            <p:nvGrpSpPr>
              <p:cNvPr id="3392" name="Google Shape;3392;p70"/>
              <p:cNvGrpSpPr/>
              <p:nvPr/>
            </p:nvGrpSpPr>
            <p:grpSpPr>
              <a:xfrm>
                <a:off x="3567462" y="1496185"/>
                <a:ext cx="286500" cy="361376"/>
                <a:chOff x="3567462" y="1496185"/>
                <a:chExt cx="286500" cy="361376"/>
              </a:xfrm>
            </p:grpSpPr>
            <p:cxnSp>
              <p:nvCxnSpPr>
                <p:cNvPr id="3393" name="Google Shape;3393;p7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94" name="Google Shape;3394;p7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5" name="Google Shape;3395;p7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70"/>
            <p:cNvGrpSpPr/>
            <p:nvPr/>
          </p:nvGrpSpPr>
          <p:grpSpPr>
            <a:xfrm>
              <a:off x="3891569" y="1779209"/>
              <a:ext cx="323945" cy="423706"/>
              <a:chOff x="3891569" y="1779209"/>
              <a:chExt cx="323945" cy="423706"/>
            </a:xfrm>
          </p:grpSpPr>
          <p:grpSp>
            <p:nvGrpSpPr>
              <p:cNvPr id="3397" name="Google Shape;3397;p70"/>
              <p:cNvGrpSpPr/>
              <p:nvPr/>
            </p:nvGrpSpPr>
            <p:grpSpPr>
              <a:xfrm>
                <a:off x="3929014" y="1881638"/>
                <a:ext cx="286500" cy="321278"/>
                <a:chOff x="3929014" y="1881638"/>
                <a:chExt cx="286500" cy="321278"/>
              </a:xfrm>
            </p:grpSpPr>
            <p:cxnSp>
              <p:nvCxnSpPr>
                <p:cNvPr id="3398" name="Google Shape;3398;p7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399" name="Google Shape;3399;p7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0" name="Google Shape;3400;p7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1" name="Google Shape;3401;p70"/>
            <p:cNvGrpSpPr/>
            <p:nvPr/>
          </p:nvGrpSpPr>
          <p:grpSpPr>
            <a:xfrm>
              <a:off x="4252606" y="1496185"/>
              <a:ext cx="324721" cy="463587"/>
              <a:chOff x="4252606" y="1496185"/>
              <a:chExt cx="324721" cy="463587"/>
            </a:xfrm>
          </p:grpSpPr>
          <p:grpSp>
            <p:nvGrpSpPr>
              <p:cNvPr id="3402" name="Google Shape;3402;p70"/>
              <p:cNvGrpSpPr/>
              <p:nvPr/>
            </p:nvGrpSpPr>
            <p:grpSpPr>
              <a:xfrm>
                <a:off x="4290828" y="1496185"/>
                <a:ext cx="286500" cy="361376"/>
                <a:chOff x="4290828" y="1496185"/>
                <a:chExt cx="286500" cy="361376"/>
              </a:xfrm>
            </p:grpSpPr>
            <p:cxnSp>
              <p:nvCxnSpPr>
                <p:cNvPr id="3403" name="Google Shape;3403;p7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404" name="Google Shape;3404;p7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5" name="Google Shape;3405;p7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6" name="Google Shape;3406;p70"/>
            <p:cNvGrpSpPr/>
            <p:nvPr/>
          </p:nvGrpSpPr>
          <p:grpSpPr>
            <a:xfrm>
              <a:off x="4613643" y="1763716"/>
              <a:ext cx="325308" cy="439200"/>
              <a:chOff x="4613643" y="1763716"/>
              <a:chExt cx="325308" cy="439200"/>
            </a:xfrm>
          </p:grpSpPr>
          <p:grpSp>
            <p:nvGrpSpPr>
              <p:cNvPr id="3407" name="Google Shape;3407;p70"/>
              <p:cNvGrpSpPr/>
              <p:nvPr/>
            </p:nvGrpSpPr>
            <p:grpSpPr>
              <a:xfrm>
                <a:off x="4652451" y="1879538"/>
                <a:ext cx="286500" cy="323378"/>
                <a:chOff x="4652451" y="1879538"/>
                <a:chExt cx="286500" cy="323378"/>
              </a:xfrm>
            </p:grpSpPr>
            <p:cxnSp>
              <p:nvCxnSpPr>
                <p:cNvPr id="3408" name="Google Shape;3408;p7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409" name="Google Shape;3409;p7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0" name="Google Shape;3410;p7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1" name="Google Shape;3411;p70"/>
          <p:cNvGrpSpPr/>
          <p:nvPr/>
        </p:nvGrpSpPr>
        <p:grpSpPr>
          <a:xfrm>
            <a:off x="3417981" y="2143759"/>
            <a:ext cx="1652173" cy="391517"/>
            <a:chOff x="3512551" y="2358270"/>
            <a:chExt cx="1597383" cy="378533"/>
          </a:xfrm>
        </p:grpSpPr>
        <p:cxnSp>
          <p:nvCxnSpPr>
            <p:cNvPr id="3412" name="Google Shape;3412;p70"/>
            <p:cNvCxnSpPr>
              <a:stCxn id="3413" idx="6"/>
              <a:endCxn id="3414"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415" name="Google Shape;3415;p70"/>
            <p:cNvGrpSpPr/>
            <p:nvPr/>
          </p:nvGrpSpPr>
          <p:grpSpPr>
            <a:xfrm>
              <a:off x="3512551" y="2358270"/>
              <a:ext cx="225647" cy="307714"/>
              <a:chOff x="2182679" y="2004714"/>
              <a:chExt cx="792300" cy="1080458"/>
            </a:xfrm>
          </p:grpSpPr>
          <p:cxnSp>
            <p:nvCxnSpPr>
              <p:cNvPr id="3416" name="Google Shape;3416;p70"/>
              <p:cNvCxnSpPr>
                <a:stCxn id="3417"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13" name="Google Shape;3413;p7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8" name="Google Shape;3418;p70"/>
            <p:cNvGrpSpPr/>
            <p:nvPr/>
          </p:nvGrpSpPr>
          <p:grpSpPr>
            <a:xfrm>
              <a:off x="3969644" y="2440153"/>
              <a:ext cx="225853" cy="296651"/>
              <a:chOff x="3775710" y="1729289"/>
              <a:chExt cx="136500" cy="179289"/>
            </a:xfrm>
          </p:grpSpPr>
          <p:cxnSp>
            <p:nvCxnSpPr>
              <p:cNvPr id="3419" name="Google Shape;3419;p7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420" name="Google Shape;3420;p7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70"/>
            <p:cNvGrpSpPr/>
            <p:nvPr/>
          </p:nvGrpSpPr>
          <p:grpSpPr>
            <a:xfrm>
              <a:off x="4427051" y="2358270"/>
              <a:ext cx="225647" cy="307714"/>
              <a:chOff x="5393704" y="2004714"/>
              <a:chExt cx="792300" cy="1080458"/>
            </a:xfrm>
          </p:grpSpPr>
          <p:cxnSp>
            <p:nvCxnSpPr>
              <p:cNvPr id="3423" name="Google Shape;3423;p70"/>
              <p:cNvCxnSpPr>
                <a:stCxn id="3424"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25" name="Google Shape;3425;p7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70"/>
            <p:cNvGrpSpPr/>
            <p:nvPr/>
          </p:nvGrpSpPr>
          <p:grpSpPr>
            <a:xfrm>
              <a:off x="4884287" y="2440252"/>
              <a:ext cx="225647" cy="296532"/>
              <a:chOff x="6999166" y="2292572"/>
              <a:chExt cx="792300" cy="1041192"/>
            </a:xfrm>
          </p:grpSpPr>
          <p:cxnSp>
            <p:nvCxnSpPr>
              <p:cNvPr id="3427" name="Google Shape;3427;p7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414" name="Google Shape;3414;p7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9" name="Google Shape;3429;p70"/>
          <p:cNvGrpSpPr/>
          <p:nvPr/>
        </p:nvGrpSpPr>
        <p:grpSpPr>
          <a:xfrm>
            <a:off x="6838789" y="979959"/>
            <a:ext cx="1581844" cy="732818"/>
            <a:chOff x="634175" y="2986275"/>
            <a:chExt cx="3147949" cy="1458344"/>
          </a:xfrm>
        </p:grpSpPr>
        <p:cxnSp>
          <p:nvCxnSpPr>
            <p:cNvPr id="3430" name="Google Shape;3430;p70"/>
            <p:cNvCxnSpPr>
              <a:stCxn id="3431" idx="4"/>
              <a:endCxn id="3432"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433" name="Google Shape;3433;p70"/>
            <p:cNvCxnSpPr>
              <a:stCxn id="3432" idx="0"/>
              <a:endCxn id="3434"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35" name="Google Shape;3435;p70"/>
            <p:cNvCxnSpPr>
              <a:stCxn id="3434" idx="4"/>
              <a:endCxn id="3436"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37" name="Google Shape;3437;p70"/>
            <p:cNvCxnSpPr>
              <a:stCxn id="3436" idx="0"/>
              <a:endCxn id="3438"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438" name="Google Shape;3438;p7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434" name="Google Shape;3434;p7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431" name="Google Shape;3431;p7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436" name="Google Shape;3436;p7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432" name="Google Shape;3432;p7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439" name="Google Shape;3439;p70"/>
          <p:cNvGrpSpPr/>
          <p:nvPr/>
        </p:nvGrpSpPr>
        <p:grpSpPr>
          <a:xfrm>
            <a:off x="3406504" y="2674269"/>
            <a:ext cx="1675128" cy="313674"/>
            <a:chOff x="998425" y="1182125"/>
            <a:chExt cx="1065400" cy="199500"/>
          </a:xfrm>
        </p:grpSpPr>
        <p:sp>
          <p:nvSpPr>
            <p:cNvPr id="3440" name="Google Shape;3440;p7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70"/>
          <p:cNvGrpSpPr/>
          <p:nvPr/>
        </p:nvGrpSpPr>
        <p:grpSpPr>
          <a:xfrm>
            <a:off x="3406503" y="3630235"/>
            <a:ext cx="1675129" cy="525345"/>
            <a:chOff x="5194708" y="3484366"/>
            <a:chExt cx="3148148" cy="987304"/>
          </a:xfrm>
        </p:grpSpPr>
        <p:grpSp>
          <p:nvGrpSpPr>
            <p:cNvPr id="3446" name="Google Shape;3446;p70"/>
            <p:cNvGrpSpPr/>
            <p:nvPr/>
          </p:nvGrpSpPr>
          <p:grpSpPr>
            <a:xfrm>
              <a:off x="7531521" y="3484366"/>
              <a:ext cx="811335" cy="987304"/>
              <a:chOff x="3379425" y="1617275"/>
              <a:chExt cx="1090650" cy="1327200"/>
            </a:xfrm>
          </p:grpSpPr>
          <p:sp>
            <p:nvSpPr>
              <p:cNvPr id="3447" name="Google Shape;3447;p7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70"/>
            <p:cNvGrpSpPr/>
            <p:nvPr/>
          </p:nvGrpSpPr>
          <p:grpSpPr>
            <a:xfrm>
              <a:off x="6752546" y="3484366"/>
              <a:ext cx="811428" cy="987304"/>
              <a:chOff x="2332275" y="1617275"/>
              <a:chExt cx="1090775" cy="1327200"/>
            </a:xfrm>
          </p:grpSpPr>
          <p:sp>
            <p:nvSpPr>
              <p:cNvPr id="3451" name="Google Shape;3451;p7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70"/>
            <p:cNvGrpSpPr/>
            <p:nvPr/>
          </p:nvGrpSpPr>
          <p:grpSpPr>
            <a:xfrm>
              <a:off x="5973664" y="3484366"/>
              <a:ext cx="811335" cy="987304"/>
              <a:chOff x="1285250" y="1617275"/>
              <a:chExt cx="1090650" cy="1327200"/>
            </a:xfrm>
          </p:grpSpPr>
          <p:sp>
            <p:nvSpPr>
              <p:cNvPr id="3455" name="Google Shape;3455;p7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70"/>
            <p:cNvGrpSpPr/>
            <p:nvPr/>
          </p:nvGrpSpPr>
          <p:grpSpPr>
            <a:xfrm>
              <a:off x="5194708" y="3484366"/>
              <a:ext cx="811409" cy="987304"/>
              <a:chOff x="238125" y="1617275"/>
              <a:chExt cx="1090750" cy="1327200"/>
            </a:xfrm>
          </p:grpSpPr>
          <p:sp>
            <p:nvSpPr>
              <p:cNvPr id="3459" name="Google Shape;3459;p7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2" name="Google Shape;3462;p70"/>
          <p:cNvGrpSpPr/>
          <p:nvPr/>
        </p:nvGrpSpPr>
        <p:grpSpPr>
          <a:xfrm>
            <a:off x="6840188" y="2276124"/>
            <a:ext cx="1579046" cy="522230"/>
            <a:chOff x="6853641" y="2534077"/>
            <a:chExt cx="1515545" cy="501229"/>
          </a:xfrm>
        </p:grpSpPr>
        <p:grpSp>
          <p:nvGrpSpPr>
            <p:cNvPr id="3463" name="Google Shape;3463;p70"/>
            <p:cNvGrpSpPr/>
            <p:nvPr/>
          </p:nvGrpSpPr>
          <p:grpSpPr>
            <a:xfrm>
              <a:off x="6853641" y="2618923"/>
              <a:ext cx="1515545" cy="324556"/>
              <a:chOff x="6853641" y="2618923"/>
              <a:chExt cx="1515545" cy="324556"/>
            </a:xfrm>
          </p:grpSpPr>
          <p:sp>
            <p:nvSpPr>
              <p:cNvPr id="3464" name="Google Shape;3464;p7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9" name="Google Shape;3469;p7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70"/>
          <p:cNvGrpSpPr/>
          <p:nvPr/>
        </p:nvGrpSpPr>
        <p:grpSpPr>
          <a:xfrm>
            <a:off x="3435080" y="3151165"/>
            <a:ext cx="1617976" cy="346616"/>
            <a:chOff x="1808063" y="4294338"/>
            <a:chExt cx="3370782" cy="721817"/>
          </a:xfrm>
        </p:grpSpPr>
        <p:sp>
          <p:nvSpPr>
            <p:cNvPr id="3475" name="Google Shape;3475;p7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5" name="Google Shape;3485;p70"/>
          <p:cNvGrpSpPr/>
          <p:nvPr/>
        </p:nvGrpSpPr>
        <p:grpSpPr>
          <a:xfrm>
            <a:off x="5261076" y="3817915"/>
            <a:ext cx="1417067" cy="350605"/>
            <a:chOff x="4234950" y="2101012"/>
            <a:chExt cx="4219974" cy="1044090"/>
          </a:xfrm>
        </p:grpSpPr>
        <p:sp>
          <p:nvSpPr>
            <p:cNvPr id="3486" name="Google Shape;3486;p7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2" name="Google Shape;3502;p70"/>
          <p:cNvGrpSpPr/>
          <p:nvPr/>
        </p:nvGrpSpPr>
        <p:grpSpPr>
          <a:xfrm>
            <a:off x="6836548" y="1808672"/>
            <a:ext cx="1586327" cy="371557"/>
            <a:chOff x="1247650" y="2075423"/>
            <a:chExt cx="6648477" cy="1557238"/>
          </a:xfrm>
        </p:grpSpPr>
        <p:sp>
          <p:nvSpPr>
            <p:cNvPr id="3503" name="Google Shape;3503;p7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70"/>
          <p:cNvGrpSpPr/>
          <p:nvPr/>
        </p:nvGrpSpPr>
        <p:grpSpPr>
          <a:xfrm>
            <a:off x="5267818" y="961862"/>
            <a:ext cx="1415601" cy="1648533"/>
            <a:chOff x="1839112" y="2209163"/>
            <a:chExt cx="1918159" cy="2233784"/>
          </a:xfrm>
        </p:grpSpPr>
        <p:sp>
          <p:nvSpPr>
            <p:cNvPr id="3510" name="Google Shape;3510;p7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3" name="Google Shape;3513;p70"/>
            <p:cNvCxnSpPr>
              <a:stCxn id="3510" idx="6"/>
              <a:endCxn id="3511"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14" name="Google Shape;3514;p70"/>
            <p:cNvCxnSpPr>
              <a:stCxn id="3511" idx="4"/>
              <a:endCxn id="3515"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516" name="Google Shape;3516;p70"/>
            <p:cNvCxnSpPr>
              <a:stCxn id="3515" idx="6"/>
              <a:endCxn id="3512"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17" name="Google Shape;3517;p70"/>
            <p:cNvCxnSpPr>
              <a:stCxn id="3512" idx="4"/>
              <a:endCxn id="3518"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515" name="Google Shape;3515;p7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0" name="Google Shape;3520;p70"/>
            <p:cNvCxnSpPr>
              <a:endCxn id="3519"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521" name="Google Shape;3521;p70"/>
          <p:cNvGrpSpPr/>
          <p:nvPr/>
        </p:nvGrpSpPr>
        <p:grpSpPr>
          <a:xfrm>
            <a:off x="3425084" y="979946"/>
            <a:ext cx="1637968" cy="154942"/>
            <a:chOff x="238125" y="2506075"/>
            <a:chExt cx="7115411" cy="673075"/>
          </a:xfrm>
        </p:grpSpPr>
        <p:sp>
          <p:nvSpPr>
            <p:cNvPr id="3522" name="Google Shape;3522;p7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70"/>
          <p:cNvGrpSpPr/>
          <p:nvPr/>
        </p:nvGrpSpPr>
        <p:grpSpPr>
          <a:xfrm>
            <a:off x="1965820" y="1294664"/>
            <a:ext cx="1262932" cy="785408"/>
            <a:chOff x="548861" y="389676"/>
            <a:chExt cx="3843371" cy="2390163"/>
          </a:xfrm>
        </p:grpSpPr>
        <p:cxnSp>
          <p:nvCxnSpPr>
            <p:cNvPr id="3528" name="Google Shape;3528;p7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29" name="Google Shape;3529;p7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0" name="Google Shape;3530;p7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1" name="Google Shape;3531;p7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532" name="Google Shape;3532;p7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533" name="Google Shape;3533;p7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4" name="Google Shape;3534;p7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535" name="Google Shape;3535;p7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1" name="Google Shape;3541;p70"/>
          <p:cNvGrpSpPr/>
          <p:nvPr/>
        </p:nvGrpSpPr>
        <p:grpSpPr>
          <a:xfrm>
            <a:off x="753952" y="2401541"/>
            <a:ext cx="1412054" cy="633562"/>
            <a:chOff x="1187400" y="2529299"/>
            <a:chExt cx="6769193" cy="2241903"/>
          </a:xfrm>
        </p:grpSpPr>
        <p:sp>
          <p:nvSpPr>
            <p:cNvPr id="3542" name="Google Shape;3542;p7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43" name="Google Shape;3543;p7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4" name="Google Shape;3544;p7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5" name="Google Shape;3545;p7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6" name="Google Shape;3546;p7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7" name="Google Shape;3547;p7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8" name="Google Shape;3548;p7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549" name="Google Shape;3549;p70"/>
            <p:cNvCxnSpPr>
              <a:stCxn id="3542" idx="2"/>
              <a:endCxn id="3543"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0" name="Google Shape;3550;p70"/>
            <p:cNvCxnSpPr>
              <a:stCxn id="3544" idx="0"/>
              <a:endCxn id="3542"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1" name="Google Shape;3551;p70"/>
            <p:cNvCxnSpPr>
              <a:stCxn id="3544" idx="2"/>
              <a:endCxn id="3546"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2" name="Google Shape;3552;p70"/>
            <p:cNvCxnSpPr>
              <a:stCxn id="3545" idx="0"/>
              <a:endCxn id="3544"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3" name="Google Shape;3553;p70"/>
            <p:cNvCxnSpPr>
              <a:stCxn id="3543" idx="2"/>
              <a:endCxn id="3548"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4" name="Google Shape;3554;p70"/>
            <p:cNvCxnSpPr>
              <a:stCxn id="3547" idx="0"/>
              <a:endCxn id="3543"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555" name="Google Shape;3555;p70"/>
          <p:cNvGrpSpPr/>
          <p:nvPr/>
        </p:nvGrpSpPr>
        <p:grpSpPr>
          <a:xfrm>
            <a:off x="6840198" y="2894250"/>
            <a:ext cx="1579035" cy="540873"/>
            <a:chOff x="6895650" y="3126697"/>
            <a:chExt cx="1436662" cy="492105"/>
          </a:xfrm>
        </p:grpSpPr>
        <p:sp>
          <p:nvSpPr>
            <p:cNvPr id="3556" name="Google Shape;3556;p7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1" name="Google Shape;3561;p70"/>
            <p:cNvGrpSpPr/>
            <p:nvPr/>
          </p:nvGrpSpPr>
          <p:grpSpPr>
            <a:xfrm>
              <a:off x="6995957" y="3335810"/>
              <a:ext cx="1230393" cy="71754"/>
              <a:chOff x="6995957" y="3287964"/>
              <a:chExt cx="1230393" cy="71754"/>
            </a:xfrm>
          </p:grpSpPr>
          <p:sp>
            <p:nvSpPr>
              <p:cNvPr id="3562" name="Google Shape;3562;p7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7" name="Google Shape;3567;p70"/>
          <p:cNvGrpSpPr/>
          <p:nvPr/>
        </p:nvGrpSpPr>
        <p:grpSpPr>
          <a:xfrm>
            <a:off x="6838780" y="3531013"/>
            <a:ext cx="1581862" cy="650625"/>
            <a:chOff x="6777990" y="3710194"/>
            <a:chExt cx="1646915" cy="677382"/>
          </a:xfrm>
        </p:grpSpPr>
        <p:grpSp>
          <p:nvGrpSpPr>
            <p:cNvPr id="3568" name="Google Shape;3568;p70"/>
            <p:cNvGrpSpPr/>
            <p:nvPr/>
          </p:nvGrpSpPr>
          <p:grpSpPr>
            <a:xfrm>
              <a:off x="6777990" y="3874492"/>
              <a:ext cx="411129" cy="513083"/>
              <a:chOff x="6777990" y="3874492"/>
              <a:chExt cx="411129" cy="513083"/>
            </a:xfrm>
          </p:grpSpPr>
          <p:cxnSp>
            <p:nvCxnSpPr>
              <p:cNvPr id="3569" name="Google Shape;3569;p7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0" name="Google Shape;3570;p7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70"/>
            <p:cNvGrpSpPr/>
            <p:nvPr/>
          </p:nvGrpSpPr>
          <p:grpSpPr>
            <a:xfrm>
              <a:off x="7188425" y="3710194"/>
              <a:ext cx="411123" cy="520535"/>
              <a:chOff x="7188425" y="3710194"/>
              <a:chExt cx="411123" cy="520535"/>
            </a:xfrm>
          </p:grpSpPr>
          <p:cxnSp>
            <p:nvCxnSpPr>
              <p:cNvPr id="3572" name="Google Shape;3572;p7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3" name="Google Shape;3573;p7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70"/>
            <p:cNvGrpSpPr/>
            <p:nvPr/>
          </p:nvGrpSpPr>
          <p:grpSpPr>
            <a:xfrm>
              <a:off x="7603341" y="3874492"/>
              <a:ext cx="411474" cy="513083"/>
              <a:chOff x="7603341" y="3874492"/>
              <a:chExt cx="411474" cy="513083"/>
            </a:xfrm>
          </p:grpSpPr>
          <p:cxnSp>
            <p:nvCxnSpPr>
              <p:cNvPr id="3575" name="Google Shape;3575;p7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6" name="Google Shape;3576;p7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7" name="Google Shape;3577;p70"/>
            <p:cNvGrpSpPr/>
            <p:nvPr/>
          </p:nvGrpSpPr>
          <p:grpSpPr>
            <a:xfrm>
              <a:off x="8013776" y="3722847"/>
              <a:ext cx="411129" cy="507881"/>
              <a:chOff x="8013776" y="3722847"/>
              <a:chExt cx="411129" cy="507881"/>
            </a:xfrm>
          </p:grpSpPr>
          <p:cxnSp>
            <p:nvCxnSpPr>
              <p:cNvPr id="3578" name="Google Shape;3578;p7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579" name="Google Shape;3579;p7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0" name="Google Shape;3580;p70"/>
          <p:cNvGrpSpPr/>
          <p:nvPr/>
        </p:nvGrpSpPr>
        <p:grpSpPr>
          <a:xfrm>
            <a:off x="5258295" y="2703853"/>
            <a:ext cx="1421889" cy="1020603"/>
            <a:chOff x="5190863" y="2824811"/>
            <a:chExt cx="1544860" cy="1108869"/>
          </a:xfrm>
        </p:grpSpPr>
        <p:grpSp>
          <p:nvGrpSpPr>
            <p:cNvPr id="3581" name="Google Shape;3581;p70"/>
            <p:cNvGrpSpPr/>
            <p:nvPr/>
          </p:nvGrpSpPr>
          <p:grpSpPr>
            <a:xfrm>
              <a:off x="5938695" y="3176919"/>
              <a:ext cx="685761" cy="404739"/>
              <a:chOff x="5938695" y="3176919"/>
              <a:chExt cx="685761" cy="404739"/>
            </a:xfrm>
          </p:grpSpPr>
          <p:grpSp>
            <p:nvGrpSpPr>
              <p:cNvPr id="3582" name="Google Shape;3582;p70"/>
              <p:cNvGrpSpPr/>
              <p:nvPr/>
            </p:nvGrpSpPr>
            <p:grpSpPr>
              <a:xfrm>
                <a:off x="5938695" y="3176919"/>
                <a:ext cx="685761" cy="404739"/>
                <a:chOff x="5938695" y="3176919"/>
                <a:chExt cx="685761" cy="404739"/>
              </a:xfrm>
            </p:grpSpPr>
            <p:sp>
              <p:nvSpPr>
                <p:cNvPr id="3583" name="Google Shape;3583;p7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7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6" name="Google Shape;3586;p70"/>
            <p:cNvGrpSpPr/>
            <p:nvPr/>
          </p:nvGrpSpPr>
          <p:grpSpPr>
            <a:xfrm>
              <a:off x="5305233" y="3176835"/>
              <a:ext cx="685971" cy="404655"/>
              <a:chOff x="5305233" y="3176835"/>
              <a:chExt cx="685971" cy="404655"/>
            </a:xfrm>
          </p:grpSpPr>
          <p:grpSp>
            <p:nvGrpSpPr>
              <p:cNvPr id="3587" name="Google Shape;3587;p70"/>
              <p:cNvGrpSpPr/>
              <p:nvPr/>
            </p:nvGrpSpPr>
            <p:grpSpPr>
              <a:xfrm>
                <a:off x="5305233" y="3176835"/>
                <a:ext cx="685971" cy="404655"/>
                <a:chOff x="5305233" y="3176835"/>
                <a:chExt cx="685971" cy="404655"/>
              </a:xfrm>
            </p:grpSpPr>
            <p:sp>
              <p:nvSpPr>
                <p:cNvPr id="3588" name="Google Shape;3588;p7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0" name="Google Shape;3590;p7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1" name="Google Shape;3591;p7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2" name="Google Shape;3592;p70"/>
            <p:cNvGrpSpPr/>
            <p:nvPr/>
          </p:nvGrpSpPr>
          <p:grpSpPr>
            <a:xfrm>
              <a:off x="5657361" y="2824811"/>
              <a:ext cx="1078361" cy="404655"/>
              <a:chOff x="5657361" y="2824811"/>
              <a:chExt cx="1078361" cy="404655"/>
            </a:xfrm>
          </p:grpSpPr>
          <p:grpSp>
            <p:nvGrpSpPr>
              <p:cNvPr id="3593" name="Google Shape;3593;p70"/>
              <p:cNvGrpSpPr/>
              <p:nvPr/>
            </p:nvGrpSpPr>
            <p:grpSpPr>
              <a:xfrm>
                <a:off x="5657361" y="2824811"/>
                <a:ext cx="1078361" cy="404655"/>
                <a:chOff x="5657361" y="2824811"/>
                <a:chExt cx="1078361" cy="404655"/>
              </a:xfrm>
            </p:grpSpPr>
            <p:grpSp>
              <p:nvGrpSpPr>
                <p:cNvPr id="3594" name="Google Shape;3594;p70"/>
                <p:cNvGrpSpPr/>
                <p:nvPr/>
              </p:nvGrpSpPr>
              <p:grpSpPr>
                <a:xfrm>
                  <a:off x="5938485" y="2824811"/>
                  <a:ext cx="797237" cy="404655"/>
                  <a:chOff x="5938485" y="2824811"/>
                  <a:chExt cx="797237" cy="404655"/>
                </a:xfrm>
              </p:grpSpPr>
              <p:sp>
                <p:nvSpPr>
                  <p:cNvPr id="3595" name="Google Shape;3595;p7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7" name="Google Shape;3597;p7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8" name="Google Shape;3598;p7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70"/>
            <p:cNvGrpSpPr/>
            <p:nvPr/>
          </p:nvGrpSpPr>
          <p:grpSpPr>
            <a:xfrm>
              <a:off x="5190863" y="3528942"/>
              <a:ext cx="1078026" cy="404739"/>
              <a:chOff x="5190863" y="3528942"/>
              <a:chExt cx="1078026" cy="404739"/>
            </a:xfrm>
          </p:grpSpPr>
          <p:sp>
            <p:nvSpPr>
              <p:cNvPr id="3600" name="Google Shape;3600;p7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70"/>
              <p:cNvGrpSpPr/>
              <p:nvPr/>
            </p:nvGrpSpPr>
            <p:grpSpPr>
              <a:xfrm>
                <a:off x="5190863" y="3528942"/>
                <a:ext cx="1078026" cy="404739"/>
                <a:chOff x="5190863" y="3528942"/>
                <a:chExt cx="1078026" cy="404739"/>
              </a:xfrm>
            </p:grpSpPr>
            <p:sp>
              <p:nvSpPr>
                <p:cNvPr id="3602" name="Google Shape;3602;p7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04" name="Google Shape;3604;p70"/>
          <p:cNvGrpSpPr/>
          <p:nvPr/>
        </p:nvGrpSpPr>
        <p:grpSpPr>
          <a:xfrm>
            <a:off x="724302" y="1268321"/>
            <a:ext cx="1086719" cy="879487"/>
            <a:chOff x="803162" y="1474292"/>
            <a:chExt cx="1086719" cy="879487"/>
          </a:xfrm>
        </p:grpSpPr>
        <p:grpSp>
          <p:nvGrpSpPr>
            <p:cNvPr id="3605" name="Google Shape;3605;p70"/>
            <p:cNvGrpSpPr/>
            <p:nvPr/>
          </p:nvGrpSpPr>
          <p:grpSpPr>
            <a:xfrm>
              <a:off x="803162" y="1625948"/>
              <a:ext cx="445856" cy="576579"/>
              <a:chOff x="803162" y="1625948"/>
              <a:chExt cx="445856" cy="576579"/>
            </a:xfrm>
          </p:grpSpPr>
          <p:sp>
            <p:nvSpPr>
              <p:cNvPr id="3606" name="Google Shape;3606;p7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7" name="Google Shape;3607;p70"/>
              <p:cNvGrpSpPr/>
              <p:nvPr/>
            </p:nvGrpSpPr>
            <p:grpSpPr>
              <a:xfrm>
                <a:off x="1056023" y="1625948"/>
                <a:ext cx="192995" cy="576579"/>
                <a:chOff x="1056023" y="1625948"/>
                <a:chExt cx="192995" cy="576579"/>
              </a:xfrm>
            </p:grpSpPr>
            <p:sp>
              <p:nvSpPr>
                <p:cNvPr id="3608" name="Google Shape;3608;p7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3" name="Google Shape;3613;p70"/>
            <p:cNvGrpSpPr/>
            <p:nvPr/>
          </p:nvGrpSpPr>
          <p:grpSpPr>
            <a:xfrm>
              <a:off x="1371406" y="1474292"/>
              <a:ext cx="518475" cy="879487"/>
              <a:chOff x="1398231" y="1474292"/>
              <a:chExt cx="518475" cy="879487"/>
            </a:xfrm>
          </p:grpSpPr>
          <p:grpSp>
            <p:nvGrpSpPr>
              <p:cNvPr id="3614" name="Google Shape;3614;p70"/>
              <p:cNvGrpSpPr/>
              <p:nvPr/>
            </p:nvGrpSpPr>
            <p:grpSpPr>
              <a:xfrm>
                <a:off x="1398231" y="1474292"/>
                <a:ext cx="518475" cy="341643"/>
                <a:chOff x="1398231" y="1474292"/>
                <a:chExt cx="518475" cy="341643"/>
              </a:xfrm>
            </p:grpSpPr>
            <p:sp>
              <p:nvSpPr>
                <p:cNvPr id="3615" name="Google Shape;3615;p7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6" name="Google Shape;3616;p70"/>
                <p:cNvGrpSpPr/>
                <p:nvPr/>
              </p:nvGrpSpPr>
              <p:grpSpPr>
                <a:xfrm>
                  <a:off x="1616453" y="1474292"/>
                  <a:ext cx="300253" cy="341643"/>
                  <a:chOff x="1616453" y="1475379"/>
                  <a:chExt cx="300253" cy="341643"/>
                </a:xfrm>
              </p:grpSpPr>
              <p:sp>
                <p:nvSpPr>
                  <p:cNvPr id="3617" name="Google Shape;3617;p7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4" name="Google Shape;3624;p70"/>
                  <p:cNvGrpSpPr/>
                  <p:nvPr/>
                </p:nvGrpSpPr>
                <p:grpSpPr>
                  <a:xfrm>
                    <a:off x="1839639" y="1475379"/>
                    <a:ext cx="77067" cy="341643"/>
                    <a:chOff x="1839639" y="1475379"/>
                    <a:chExt cx="77067" cy="341643"/>
                  </a:xfrm>
                </p:grpSpPr>
                <p:sp>
                  <p:nvSpPr>
                    <p:cNvPr id="3625" name="Google Shape;3625;p7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27" name="Google Shape;3627;p70"/>
              <p:cNvGrpSpPr/>
              <p:nvPr/>
            </p:nvGrpSpPr>
            <p:grpSpPr>
              <a:xfrm>
                <a:off x="1398451" y="2012951"/>
                <a:ext cx="518255" cy="340828"/>
                <a:chOff x="1398451" y="2012951"/>
                <a:chExt cx="518255" cy="340828"/>
              </a:xfrm>
            </p:grpSpPr>
            <p:sp>
              <p:nvSpPr>
                <p:cNvPr id="3628" name="Google Shape;3628;p7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9" name="Google Shape;3629;p70"/>
                <p:cNvGrpSpPr/>
                <p:nvPr/>
              </p:nvGrpSpPr>
              <p:grpSpPr>
                <a:xfrm>
                  <a:off x="1616453" y="2012951"/>
                  <a:ext cx="300253" cy="340828"/>
                  <a:chOff x="1616453" y="2013538"/>
                  <a:chExt cx="300253" cy="340828"/>
                </a:xfrm>
              </p:grpSpPr>
              <p:sp>
                <p:nvSpPr>
                  <p:cNvPr id="3630" name="Google Shape;3630;p7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7" name="Google Shape;3637;p70"/>
                  <p:cNvGrpSpPr/>
                  <p:nvPr/>
                </p:nvGrpSpPr>
                <p:grpSpPr>
                  <a:xfrm>
                    <a:off x="1839639" y="2013538"/>
                    <a:ext cx="77067" cy="340828"/>
                    <a:chOff x="1839639" y="2013538"/>
                    <a:chExt cx="77067" cy="340828"/>
                  </a:xfrm>
                </p:grpSpPr>
                <p:sp>
                  <p:nvSpPr>
                    <p:cNvPr id="3638" name="Google Shape;3638;p7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640" name="Google Shape;3640;p70"/>
          <p:cNvGrpSpPr/>
          <p:nvPr/>
        </p:nvGrpSpPr>
        <p:grpSpPr>
          <a:xfrm>
            <a:off x="721126" y="3399508"/>
            <a:ext cx="1368681" cy="682918"/>
            <a:chOff x="724986" y="3605478"/>
            <a:chExt cx="1368681" cy="682918"/>
          </a:xfrm>
        </p:grpSpPr>
        <p:grpSp>
          <p:nvGrpSpPr>
            <p:cNvPr id="3641" name="Google Shape;3641;p70"/>
            <p:cNvGrpSpPr/>
            <p:nvPr/>
          </p:nvGrpSpPr>
          <p:grpSpPr>
            <a:xfrm>
              <a:off x="1289102" y="3823629"/>
              <a:ext cx="240442" cy="250435"/>
              <a:chOff x="-165066" y="3843615"/>
              <a:chExt cx="221259" cy="230455"/>
            </a:xfrm>
          </p:grpSpPr>
          <p:sp>
            <p:nvSpPr>
              <p:cNvPr id="3642" name="Google Shape;3642;p7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70"/>
            <p:cNvGrpSpPr/>
            <p:nvPr/>
          </p:nvGrpSpPr>
          <p:grpSpPr>
            <a:xfrm>
              <a:off x="724986" y="3605478"/>
              <a:ext cx="1368681" cy="682918"/>
              <a:chOff x="724986" y="3605478"/>
              <a:chExt cx="1368681" cy="682918"/>
            </a:xfrm>
          </p:grpSpPr>
          <p:grpSp>
            <p:nvGrpSpPr>
              <p:cNvPr id="3663" name="Google Shape;3663;p70"/>
              <p:cNvGrpSpPr/>
              <p:nvPr/>
            </p:nvGrpSpPr>
            <p:grpSpPr>
              <a:xfrm>
                <a:off x="1498221" y="4047614"/>
                <a:ext cx="529172" cy="240783"/>
                <a:chOff x="1498221" y="4047614"/>
                <a:chExt cx="529172" cy="240783"/>
              </a:xfrm>
            </p:grpSpPr>
            <p:grpSp>
              <p:nvGrpSpPr>
                <p:cNvPr id="3664" name="Google Shape;3664;p70"/>
                <p:cNvGrpSpPr/>
                <p:nvPr/>
              </p:nvGrpSpPr>
              <p:grpSpPr>
                <a:xfrm>
                  <a:off x="1826655" y="4224370"/>
                  <a:ext cx="200738" cy="25631"/>
                  <a:chOff x="1826655" y="4224370"/>
                  <a:chExt cx="200738" cy="25631"/>
                </a:xfrm>
              </p:grpSpPr>
              <p:sp>
                <p:nvSpPr>
                  <p:cNvPr id="3665" name="Google Shape;3665;p7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70"/>
                <p:cNvGrpSpPr/>
                <p:nvPr/>
              </p:nvGrpSpPr>
              <p:grpSpPr>
                <a:xfrm>
                  <a:off x="1498221" y="4047614"/>
                  <a:ext cx="328444" cy="240783"/>
                  <a:chOff x="1498221" y="4047614"/>
                  <a:chExt cx="328444" cy="240783"/>
                </a:xfrm>
              </p:grpSpPr>
              <p:sp>
                <p:nvSpPr>
                  <p:cNvPr id="3668" name="Google Shape;3668;p7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9" name="Google Shape;3669;p70"/>
                  <p:cNvGrpSpPr/>
                  <p:nvPr/>
                </p:nvGrpSpPr>
                <p:grpSpPr>
                  <a:xfrm>
                    <a:off x="1498221" y="4047614"/>
                    <a:ext cx="150566" cy="190416"/>
                    <a:chOff x="1498221" y="4047614"/>
                    <a:chExt cx="150566" cy="190416"/>
                  </a:xfrm>
                </p:grpSpPr>
                <p:sp>
                  <p:nvSpPr>
                    <p:cNvPr id="3670" name="Google Shape;3670;p7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72" name="Google Shape;3672;p70"/>
              <p:cNvGrpSpPr/>
              <p:nvPr/>
            </p:nvGrpSpPr>
            <p:grpSpPr>
              <a:xfrm>
                <a:off x="1560718" y="3800594"/>
                <a:ext cx="532948" cy="302090"/>
                <a:chOff x="1560718" y="3800594"/>
                <a:chExt cx="532948" cy="302090"/>
              </a:xfrm>
            </p:grpSpPr>
            <p:grpSp>
              <p:nvGrpSpPr>
                <p:cNvPr id="3673" name="Google Shape;3673;p70"/>
                <p:cNvGrpSpPr/>
                <p:nvPr/>
              </p:nvGrpSpPr>
              <p:grpSpPr>
                <a:xfrm>
                  <a:off x="1912179" y="3827344"/>
                  <a:ext cx="181487" cy="25631"/>
                  <a:chOff x="1912179" y="3827344"/>
                  <a:chExt cx="181487" cy="25631"/>
                </a:xfrm>
              </p:grpSpPr>
              <p:sp>
                <p:nvSpPr>
                  <p:cNvPr id="3674" name="Google Shape;3674;p7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70"/>
                <p:cNvGrpSpPr/>
                <p:nvPr/>
              </p:nvGrpSpPr>
              <p:grpSpPr>
                <a:xfrm>
                  <a:off x="1912179" y="4044505"/>
                  <a:ext cx="181487" cy="25622"/>
                  <a:chOff x="1912179" y="4044506"/>
                  <a:chExt cx="181487" cy="25622"/>
                </a:xfrm>
              </p:grpSpPr>
              <p:sp>
                <p:nvSpPr>
                  <p:cNvPr id="3677" name="Google Shape;3677;p7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9" name="Google Shape;3679;p70"/>
                <p:cNvGrpSpPr/>
                <p:nvPr/>
              </p:nvGrpSpPr>
              <p:grpSpPr>
                <a:xfrm>
                  <a:off x="1560718" y="3800594"/>
                  <a:ext cx="351472" cy="302090"/>
                  <a:chOff x="1560718" y="3800594"/>
                  <a:chExt cx="351472" cy="302090"/>
                </a:xfrm>
              </p:grpSpPr>
              <p:grpSp>
                <p:nvGrpSpPr>
                  <p:cNvPr id="3680" name="Google Shape;3680;p70"/>
                  <p:cNvGrpSpPr/>
                  <p:nvPr/>
                </p:nvGrpSpPr>
                <p:grpSpPr>
                  <a:xfrm>
                    <a:off x="1560718" y="3842857"/>
                    <a:ext cx="173586" cy="217131"/>
                    <a:chOff x="1560718" y="3842857"/>
                    <a:chExt cx="173586" cy="217131"/>
                  </a:xfrm>
                </p:grpSpPr>
                <p:sp>
                  <p:nvSpPr>
                    <p:cNvPr id="3681" name="Google Shape;3681;p7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4" name="Google Shape;3684;p7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86" name="Google Shape;3686;p7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7" name="Google Shape;3687;p70"/>
              <p:cNvGrpSpPr/>
              <p:nvPr/>
            </p:nvGrpSpPr>
            <p:grpSpPr>
              <a:xfrm>
                <a:off x="785350" y="3605478"/>
                <a:ext cx="535311" cy="249245"/>
                <a:chOff x="785350" y="3605478"/>
                <a:chExt cx="535311" cy="249245"/>
              </a:xfrm>
            </p:grpSpPr>
            <p:grpSp>
              <p:nvGrpSpPr>
                <p:cNvPr id="3688" name="Google Shape;3688;p70"/>
                <p:cNvGrpSpPr/>
                <p:nvPr/>
              </p:nvGrpSpPr>
              <p:grpSpPr>
                <a:xfrm>
                  <a:off x="785350" y="3605478"/>
                  <a:ext cx="376191" cy="102736"/>
                  <a:chOff x="785350" y="3605478"/>
                  <a:chExt cx="376191" cy="102736"/>
                </a:xfrm>
              </p:grpSpPr>
              <p:sp>
                <p:nvSpPr>
                  <p:cNvPr id="3689" name="Google Shape;3689;p7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70"/>
                <p:cNvGrpSpPr/>
                <p:nvPr/>
              </p:nvGrpSpPr>
              <p:grpSpPr>
                <a:xfrm>
                  <a:off x="1161530" y="3655851"/>
                  <a:ext cx="159131" cy="198872"/>
                  <a:chOff x="1161530" y="3655851"/>
                  <a:chExt cx="159131" cy="198872"/>
                </a:xfrm>
              </p:grpSpPr>
              <p:sp>
                <p:nvSpPr>
                  <p:cNvPr id="3693" name="Google Shape;3693;p7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5" name="Google Shape;3695;p70"/>
              <p:cNvGrpSpPr/>
              <p:nvPr/>
            </p:nvGrpSpPr>
            <p:grpSpPr>
              <a:xfrm>
                <a:off x="785350" y="4047614"/>
                <a:ext cx="535311" cy="240783"/>
                <a:chOff x="785350" y="4047614"/>
                <a:chExt cx="535311" cy="240783"/>
              </a:xfrm>
            </p:grpSpPr>
            <p:grpSp>
              <p:nvGrpSpPr>
                <p:cNvPr id="3696" name="Google Shape;3696;p70"/>
                <p:cNvGrpSpPr/>
                <p:nvPr/>
              </p:nvGrpSpPr>
              <p:grpSpPr>
                <a:xfrm>
                  <a:off x="1161636" y="4047614"/>
                  <a:ext cx="159025" cy="190415"/>
                  <a:chOff x="1161636" y="4047614"/>
                  <a:chExt cx="159025" cy="190415"/>
                </a:xfrm>
              </p:grpSpPr>
              <p:sp>
                <p:nvSpPr>
                  <p:cNvPr id="3697" name="Google Shape;3697;p7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9" name="Google Shape;3699;p70"/>
                <p:cNvGrpSpPr/>
                <p:nvPr/>
              </p:nvGrpSpPr>
              <p:grpSpPr>
                <a:xfrm>
                  <a:off x="785350" y="4185661"/>
                  <a:ext cx="376191" cy="102736"/>
                  <a:chOff x="785350" y="4185661"/>
                  <a:chExt cx="376191" cy="102736"/>
                </a:xfrm>
              </p:grpSpPr>
              <p:sp>
                <p:nvSpPr>
                  <p:cNvPr id="3700" name="Google Shape;3700;p7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3" name="Google Shape;3703;p70"/>
              <p:cNvGrpSpPr/>
              <p:nvPr/>
            </p:nvGrpSpPr>
            <p:grpSpPr>
              <a:xfrm>
                <a:off x="1501054" y="3605478"/>
                <a:ext cx="526340" cy="249240"/>
                <a:chOff x="1501054" y="3605478"/>
                <a:chExt cx="526340" cy="249240"/>
              </a:xfrm>
            </p:grpSpPr>
            <p:grpSp>
              <p:nvGrpSpPr>
                <p:cNvPr id="3704" name="Google Shape;3704;p70"/>
                <p:cNvGrpSpPr/>
                <p:nvPr/>
              </p:nvGrpSpPr>
              <p:grpSpPr>
                <a:xfrm>
                  <a:off x="1834208" y="3643867"/>
                  <a:ext cx="193185" cy="25622"/>
                  <a:chOff x="1834208" y="3643867"/>
                  <a:chExt cx="193185" cy="25622"/>
                </a:xfrm>
              </p:grpSpPr>
              <p:sp>
                <p:nvSpPr>
                  <p:cNvPr id="3705" name="Google Shape;3705;p7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70"/>
                <p:cNvGrpSpPr/>
                <p:nvPr/>
              </p:nvGrpSpPr>
              <p:grpSpPr>
                <a:xfrm>
                  <a:off x="1501054" y="3605478"/>
                  <a:ext cx="333165" cy="249240"/>
                  <a:chOff x="1501054" y="3605478"/>
                  <a:chExt cx="333165" cy="249240"/>
                </a:xfrm>
              </p:grpSpPr>
              <p:sp>
                <p:nvSpPr>
                  <p:cNvPr id="3708" name="Google Shape;3708;p7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9" name="Google Shape;3709;p70"/>
                  <p:cNvGrpSpPr/>
                  <p:nvPr/>
                </p:nvGrpSpPr>
                <p:grpSpPr>
                  <a:xfrm>
                    <a:off x="1501054" y="3655851"/>
                    <a:ext cx="155286" cy="198867"/>
                    <a:chOff x="1501054" y="3655851"/>
                    <a:chExt cx="155286" cy="198867"/>
                  </a:xfrm>
                </p:grpSpPr>
                <p:sp>
                  <p:nvSpPr>
                    <p:cNvPr id="3710" name="Google Shape;3710;p7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12" name="Google Shape;3712;p70"/>
              <p:cNvGrpSpPr/>
              <p:nvPr/>
            </p:nvGrpSpPr>
            <p:grpSpPr>
              <a:xfrm>
                <a:off x="724986" y="3800594"/>
                <a:ext cx="532950" cy="302090"/>
                <a:chOff x="724986" y="3800594"/>
                <a:chExt cx="532950" cy="302090"/>
              </a:xfrm>
            </p:grpSpPr>
            <p:grpSp>
              <p:nvGrpSpPr>
                <p:cNvPr id="3713" name="Google Shape;3713;p70"/>
                <p:cNvGrpSpPr/>
                <p:nvPr/>
              </p:nvGrpSpPr>
              <p:grpSpPr>
                <a:xfrm>
                  <a:off x="724986" y="4044367"/>
                  <a:ext cx="181314" cy="25626"/>
                  <a:chOff x="724986" y="4044367"/>
                  <a:chExt cx="181314" cy="25626"/>
                </a:xfrm>
              </p:grpSpPr>
              <p:sp>
                <p:nvSpPr>
                  <p:cNvPr id="3714" name="Google Shape;3714;p7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6" name="Google Shape;3716;p70"/>
                <p:cNvGrpSpPr/>
                <p:nvPr/>
              </p:nvGrpSpPr>
              <p:grpSpPr>
                <a:xfrm>
                  <a:off x="906290" y="3800594"/>
                  <a:ext cx="351646" cy="302090"/>
                  <a:chOff x="906290" y="3800594"/>
                  <a:chExt cx="351646" cy="302090"/>
                </a:xfrm>
              </p:grpSpPr>
              <p:grpSp>
                <p:nvGrpSpPr>
                  <p:cNvPr id="3717" name="Google Shape;3717;p70"/>
                  <p:cNvGrpSpPr/>
                  <p:nvPr/>
                </p:nvGrpSpPr>
                <p:grpSpPr>
                  <a:xfrm>
                    <a:off x="1084172" y="3842857"/>
                    <a:ext cx="173764" cy="217131"/>
                    <a:chOff x="1084172" y="3842857"/>
                    <a:chExt cx="173764" cy="217131"/>
                  </a:xfrm>
                </p:grpSpPr>
                <p:grpSp>
                  <p:nvGrpSpPr>
                    <p:cNvPr id="3718" name="Google Shape;3718;p70"/>
                    <p:cNvGrpSpPr/>
                    <p:nvPr/>
                  </p:nvGrpSpPr>
                  <p:grpSpPr>
                    <a:xfrm>
                      <a:off x="1156862" y="3936509"/>
                      <a:ext cx="101073" cy="25622"/>
                      <a:chOff x="1156862" y="3936509"/>
                      <a:chExt cx="101073" cy="25622"/>
                    </a:xfrm>
                  </p:grpSpPr>
                  <p:sp>
                    <p:nvSpPr>
                      <p:cNvPr id="3719" name="Google Shape;3719;p7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1" name="Google Shape;3721;p7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2" name="Google Shape;3722;p7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70"/>
                <p:cNvGrpSpPr/>
                <p:nvPr/>
              </p:nvGrpSpPr>
              <p:grpSpPr>
                <a:xfrm>
                  <a:off x="724986" y="3830189"/>
                  <a:ext cx="189533" cy="25626"/>
                  <a:chOff x="724986" y="3830189"/>
                  <a:chExt cx="189533" cy="25626"/>
                </a:xfrm>
              </p:grpSpPr>
              <p:sp>
                <p:nvSpPr>
                  <p:cNvPr id="3725" name="Google Shape;3725;p7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727" name="Google Shape;3727;p70"/>
          <p:cNvGrpSpPr/>
          <p:nvPr/>
        </p:nvGrpSpPr>
        <p:grpSpPr>
          <a:xfrm>
            <a:off x="2249438" y="2249669"/>
            <a:ext cx="948701" cy="935378"/>
            <a:chOff x="2253298" y="2428317"/>
            <a:chExt cx="948701" cy="935378"/>
          </a:xfrm>
        </p:grpSpPr>
        <p:sp>
          <p:nvSpPr>
            <p:cNvPr id="3728" name="Google Shape;3728;p7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64"/>
        <p:cNvGrpSpPr/>
        <p:nvPr/>
      </p:nvGrpSpPr>
      <p:grpSpPr>
        <a:xfrm>
          <a:off x="0" y="0"/>
          <a:ext cx="0" cy="0"/>
          <a:chOff x="0" y="0"/>
          <a:chExt cx="0" cy="0"/>
        </a:xfrm>
      </p:grpSpPr>
      <p:grpSp>
        <p:nvGrpSpPr>
          <p:cNvPr id="3765" name="Google Shape;3765;p71"/>
          <p:cNvGrpSpPr/>
          <p:nvPr/>
        </p:nvGrpSpPr>
        <p:grpSpPr>
          <a:xfrm>
            <a:off x="3339745" y="952988"/>
            <a:ext cx="2363393" cy="1017867"/>
            <a:chOff x="3292400" y="1219146"/>
            <a:chExt cx="2615240" cy="1110239"/>
          </a:xfrm>
        </p:grpSpPr>
        <p:sp>
          <p:nvSpPr>
            <p:cNvPr id="3766" name="Google Shape;3766;p7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767" name="Google Shape;3767;p7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68" name="Google Shape;3768;p7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769" name="Google Shape;3769;p7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770" name="Google Shape;3770;p7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771" name="Google Shape;3771;p7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772" name="Google Shape;3772;p7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773" name="Google Shape;3773;p7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774" name="Google Shape;3774;p7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775" name="Google Shape;3775;p7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776" name="Google Shape;3776;p7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777" name="Google Shape;3777;p7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778" name="Google Shape;3778;p7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779" name="Google Shape;3779;p7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780" name="Google Shape;3780;p71"/>
            <p:cNvGrpSpPr/>
            <p:nvPr/>
          </p:nvGrpSpPr>
          <p:grpSpPr>
            <a:xfrm>
              <a:off x="3748438" y="1378608"/>
              <a:ext cx="2159202" cy="903971"/>
              <a:chOff x="1683525" y="2179850"/>
              <a:chExt cx="4519050" cy="2134525"/>
            </a:xfrm>
          </p:grpSpPr>
          <p:sp>
            <p:nvSpPr>
              <p:cNvPr id="3781" name="Google Shape;3781;p7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2" name="Google Shape;3782;p7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3" name="Google Shape;3783;p7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4" name="Google Shape;3784;p7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5" name="Google Shape;3785;p7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6" name="Google Shape;3786;p7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7" name="Google Shape;3787;p7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8" name="Google Shape;3788;p7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9" name="Google Shape;3789;p7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0" name="Google Shape;3790;p7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1" name="Google Shape;3791;p7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2" name="Google Shape;3792;p7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93" name="Google Shape;3793;p71"/>
          <p:cNvGraphicFramePr/>
          <p:nvPr/>
        </p:nvGraphicFramePr>
        <p:xfrm>
          <a:off x="5935838" y="2130461"/>
          <a:ext cx="3000000" cy="3000000"/>
        </p:xfrm>
        <a:graphic>
          <a:graphicData uri="http://schemas.openxmlformats.org/drawingml/2006/table">
            <a:tbl>
              <a:tblPr>
                <a:noFill/>
                <a:tableStyleId>{BC9A3D3B-AB70-4776-B7E8-E590FCF7FB81}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94" name="Google Shape;3794;p71"/>
          <p:cNvGrpSpPr/>
          <p:nvPr/>
        </p:nvGrpSpPr>
        <p:grpSpPr>
          <a:xfrm>
            <a:off x="5935948" y="3189058"/>
            <a:ext cx="2496964" cy="1001454"/>
            <a:chOff x="1919611" y="789980"/>
            <a:chExt cx="1474179" cy="606868"/>
          </a:xfrm>
        </p:grpSpPr>
        <p:cxnSp>
          <p:nvCxnSpPr>
            <p:cNvPr id="3795" name="Google Shape;3795;p7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96" name="Google Shape;3796;p7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97" name="Google Shape;3797;p7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798" name="Google Shape;3798;p71"/>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799" name="Google Shape;3799;p71"/>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800" name="Google Shape;3800;p71"/>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801" name="Google Shape;3801;p71"/>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802" name="Google Shape;3802;p7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1"/>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809" name="Google Shape;3809;p71"/>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810" name="Google Shape;3810;p71"/>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811" name="Google Shape;3811;p7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71"/>
          <p:cNvGrpSpPr/>
          <p:nvPr/>
        </p:nvGrpSpPr>
        <p:grpSpPr>
          <a:xfrm>
            <a:off x="712562" y="998017"/>
            <a:ext cx="2394370" cy="976502"/>
            <a:chOff x="749309" y="1112739"/>
            <a:chExt cx="2371603" cy="976502"/>
          </a:xfrm>
        </p:grpSpPr>
        <p:sp>
          <p:nvSpPr>
            <p:cNvPr id="3813" name="Google Shape;3813;p7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845" name="Google Shape;3845;p71"/>
          <p:cNvGraphicFramePr/>
          <p:nvPr/>
        </p:nvGraphicFramePr>
        <p:xfrm>
          <a:off x="5935863" y="996311"/>
          <a:ext cx="3000000" cy="3000000"/>
        </p:xfrm>
        <a:graphic>
          <a:graphicData uri="http://schemas.openxmlformats.org/drawingml/2006/table">
            <a:tbl>
              <a:tblPr>
                <a:noFill/>
                <a:tableStyleId>{BC9A3D3B-AB70-4776-B7E8-E590FCF7FB81}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846" name="Google Shape;3846;p71"/>
          <p:cNvGraphicFramePr/>
          <p:nvPr/>
        </p:nvGraphicFramePr>
        <p:xfrm>
          <a:off x="3342575" y="2130461"/>
          <a:ext cx="3000000" cy="3000000"/>
        </p:xfrm>
        <a:graphic>
          <a:graphicData uri="http://schemas.openxmlformats.org/drawingml/2006/table">
            <a:tbl>
              <a:tblPr>
                <a:noFill/>
                <a:tableStyleId>{BC9A3D3B-AB70-4776-B7E8-E590FCF7FB81}</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47" name="Google Shape;3847;p71"/>
          <p:cNvGrpSpPr/>
          <p:nvPr/>
        </p:nvGrpSpPr>
        <p:grpSpPr>
          <a:xfrm>
            <a:off x="4086505" y="2517104"/>
            <a:ext cx="1517436" cy="74460"/>
            <a:chOff x="3980086" y="2804397"/>
            <a:chExt cx="1227600" cy="66900"/>
          </a:xfrm>
        </p:grpSpPr>
        <p:sp>
          <p:nvSpPr>
            <p:cNvPr id="3848" name="Google Shape;3848;p7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71"/>
          <p:cNvGrpSpPr/>
          <p:nvPr/>
        </p:nvGrpSpPr>
        <p:grpSpPr>
          <a:xfrm>
            <a:off x="4711569" y="2809692"/>
            <a:ext cx="892956" cy="74460"/>
            <a:chOff x="3980086" y="2804397"/>
            <a:chExt cx="1227600" cy="66900"/>
          </a:xfrm>
        </p:grpSpPr>
        <p:sp>
          <p:nvSpPr>
            <p:cNvPr id="3851" name="Google Shape;3851;p7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71"/>
          <p:cNvGrpSpPr/>
          <p:nvPr/>
        </p:nvGrpSpPr>
        <p:grpSpPr>
          <a:xfrm>
            <a:off x="3344661" y="3168575"/>
            <a:ext cx="2363244" cy="1005943"/>
            <a:chOff x="3358415" y="3361302"/>
            <a:chExt cx="2363244" cy="1024695"/>
          </a:xfrm>
        </p:grpSpPr>
        <p:grpSp>
          <p:nvGrpSpPr>
            <p:cNvPr id="3854" name="Google Shape;3854;p71"/>
            <p:cNvGrpSpPr/>
            <p:nvPr/>
          </p:nvGrpSpPr>
          <p:grpSpPr>
            <a:xfrm>
              <a:off x="3358415" y="3361302"/>
              <a:ext cx="441300" cy="1024695"/>
              <a:chOff x="3358415" y="3361302"/>
              <a:chExt cx="441300" cy="1024695"/>
            </a:xfrm>
          </p:grpSpPr>
          <p:sp>
            <p:nvSpPr>
              <p:cNvPr id="3855" name="Google Shape;3855;p7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71"/>
            <p:cNvGrpSpPr/>
            <p:nvPr/>
          </p:nvGrpSpPr>
          <p:grpSpPr>
            <a:xfrm>
              <a:off x="3838901" y="3361302"/>
              <a:ext cx="441300" cy="1024695"/>
              <a:chOff x="3838901" y="3361302"/>
              <a:chExt cx="441300" cy="1024695"/>
            </a:xfrm>
          </p:grpSpPr>
          <p:sp>
            <p:nvSpPr>
              <p:cNvPr id="3862" name="Google Shape;3862;p7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71"/>
            <p:cNvGrpSpPr/>
            <p:nvPr/>
          </p:nvGrpSpPr>
          <p:grpSpPr>
            <a:xfrm>
              <a:off x="4319387" y="3361302"/>
              <a:ext cx="441300" cy="1024695"/>
              <a:chOff x="4319387" y="3361302"/>
              <a:chExt cx="441300" cy="1024695"/>
            </a:xfrm>
          </p:grpSpPr>
          <p:sp>
            <p:nvSpPr>
              <p:cNvPr id="3869" name="Google Shape;3869;p7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71"/>
            <p:cNvGrpSpPr/>
            <p:nvPr/>
          </p:nvGrpSpPr>
          <p:grpSpPr>
            <a:xfrm>
              <a:off x="4799873" y="3361302"/>
              <a:ext cx="441300" cy="1024695"/>
              <a:chOff x="4799873" y="3361302"/>
              <a:chExt cx="441300" cy="1024695"/>
            </a:xfrm>
          </p:grpSpPr>
          <p:sp>
            <p:nvSpPr>
              <p:cNvPr id="3876" name="Google Shape;3876;p7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71"/>
            <p:cNvGrpSpPr/>
            <p:nvPr/>
          </p:nvGrpSpPr>
          <p:grpSpPr>
            <a:xfrm>
              <a:off x="5280360" y="3361302"/>
              <a:ext cx="441300" cy="1024695"/>
              <a:chOff x="5280360" y="3361302"/>
              <a:chExt cx="441300" cy="1024695"/>
            </a:xfrm>
          </p:grpSpPr>
          <p:sp>
            <p:nvSpPr>
              <p:cNvPr id="3883" name="Google Shape;3883;p7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89" name="Google Shape;3889;p71"/>
          <p:cNvGraphicFramePr/>
          <p:nvPr/>
        </p:nvGraphicFramePr>
        <p:xfrm>
          <a:off x="711088" y="2130461"/>
          <a:ext cx="3000000" cy="3000000"/>
        </p:xfrm>
        <a:graphic>
          <a:graphicData uri="http://schemas.openxmlformats.org/drawingml/2006/table">
            <a:tbl>
              <a:tblPr>
                <a:noFill/>
                <a:tableStyleId>{BC9A3D3B-AB70-4776-B7E8-E590FCF7FB81}</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90" name="Google Shape;3890;p71"/>
          <p:cNvGrpSpPr/>
          <p:nvPr/>
        </p:nvGrpSpPr>
        <p:grpSpPr>
          <a:xfrm>
            <a:off x="712613" y="3180186"/>
            <a:ext cx="2403614" cy="1005900"/>
            <a:chOff x="726450" y="3372825"/>
            <a:chExt cx="2403614" cy="1005900"/>
          </a:xfrm>
        </p:grpSpPr>
        <p:grpSp>
          <p:nvGrpSpPr>
            <p:cNvPr id="3891" name="Google Shape;3891;p71"/>
            <p:cNvGrpSpPr/>
            <p:nvPr/>
          </p:nvGrpSpPr>
          <p:grpSpPr>
            <a:xfrm>
              <a:off x="726450" y="3696000"/>
              <a:ext cx="2403614" cy="500898"/>
              <a:chOff x="726450" y="3696000"/>
              <a:chExt cx="2403614" cy="500898"/>
            </a:xfrm>
          </p:grpSpPr>
          <p:sp>
            <p:nvSpPr>
              <p:cNvPr id="3892" name="Google Shape;3892;p7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93" name="Google Shape;3893;p7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94" name="Google Shape;3894;p71"/>
            <p:cNvGrpSpPr/>
            <p:nvPr/>
          </p:nvGrpSpPr>
          <p:grpSpPr>
            <a:xfrm>
              <a:off x="1348050" y="3372825"/>
              <a:ext cx="1720425" cy="1005900"/>
              <a:chOff x="1348050" y="3372825"/>
              <a:chExt cx="1720425" cy="1005900"/>
            </a:xfrm>
          </p:grpSpPr>
          <p:sp>
            <p:nvSpPr>
              <p:cNvPr id="3895" name="Google Shape;3895;p7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96" name="Google Shape;3896;p7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97" name="Google Shape;3897;p7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98" name="Google Shape;3898;p7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99" name="Google Shape;3899;p7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900" name="Google Shape;3900;p71"/>
            <p:cNvGrpSpPr/>
            <p:nvPr/>
          </p:nvGrpSpPr>
          <p:grpSpPr>
            <a:xfrm>
              <a:off x="1455707" y="3731058"/>
              <a:ext cx="1491150" cy="417657"/>
              <a:chOff x="1455707" y="3731058"/>
              <a:chExt cx="1491150" cy="417657"/>
            </a:xfrm>
          </p:grpSpPr>
          <p:grpSp>
            <p:nvGrpSpPr>
              <p:cNvPr id="3901" name="Google Shape;3901;p71"/>
              <p:cNvGrpSpPr/>
              <p:nvPr/>
            </p:nvGrpSpPr>
            <p:grpSpPr>
              <a:xfrm>
                <a:off x="1472938" y="3745828"/>
                <a:ext cx="72126" cy="53788"/>
                <a:chOff x="1472938" y="3745828"/>
                <a:chExt cx="72126" cy="53788"/>
              </a:xfrm>
            </p:grpSpPr>
            <p:sp>
              <p:nvSpPr>
                <p:cNvPr id="3902" name="Google Shape;3902;p7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71"/>
              <p:cNvGrpSpPr/>
              <p:nvPr/>
            </p:nvGrpSpPr>
            <p:grpSpPr>
              <a:xfrm>
                <a:off x="1819181" y="4089633"/>
                <a:ext cx="72126" cy="53788"/>
                <a:chOff x="1819181" y="4089633"/>
                <a:chExt cx="72126" cy="53788"/>
              </a:xfrm>
            </p:grpSpPr>
            <p:sp>
              <p:nvSpPr>
                <p:cNvPr id="3905" name="Google Shape;3905;p7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71"/>
              <p:cNvGrpSpPr/>
              <p:nvPr/>
            </p:nvGrpSpPr>
            <p:grpSpPr>
              <a:xfrm>
                <a:off x="1455707" y="4084171"/>
                <a:ext cx="64321" cy="64544"/>
                <a:chOff x="1455707" y="4084171"/>
                <a:chExt cx="64321" cy="64544"/>
              </a:xfrm>
            </p:grpSpPr>
            <p:sp>
              <p:nvSpPr>
                <p:cNvPr id="3908" name="Google Shape;3908;p7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71"/>
              <p:cNvGrpSpPr/>
              <p:nvPr/>
            </p:nvGrpSpPr>
            <p:grpSpPr>
              <a:xfrm>
                <a:off x="1818610" y="3731058"/>
                <a:ext cx="64321" cy="64544"/>
                <a:chOff x="1818610" y="3731058"/>
                <a:chExt cx="64321" cy="64544"/>
              </a:xfrm>
            </p:grpSpPr>
            <p:sp>
              <p:nvSpPr>
                <p:cNvPr id="3911" name="Google Shape;3911;p7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71"/>
              <p:cNvGrpSpPr/>
              <p:nvPr/>
            </p:nvGrpSpPr>
            <p:grpSpPr>
              <a:xfrm>
                <a:off x="2172491" y="4089633"/>
                <a:ext cx="72126" cy="53788"/>
                <a:chOff x="2172491" y="4089633"/>
                <a:chExt cx="72126" cy="53788"/>
              </a:xfrm>
            </p:grpSpPr>
            <p:sp>
              <p:nvSpPr>
                <p:cNvPr id="3914" name="Google Shape;3914;p7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71"/>
              <p:cNvGrpSpPr/>
              <p:nvPr/>
            </p:nvGrpSpPr>
            <p:grpSpPr>
              <a:xfrm>
                <a:off x="2171920" y="3731058"/>
                <a:ext cx="64321" cy="64544"/>
                <a:chOff x="2171920" y="3731058"/>
                <a:chExt cx="64321" cy="64544"/>
              </a:xfrm>
            </p:grpSpPr>
            <p:sp>
              <p:nvSpPr>
                <p:cNvPr id="3917" name="Google Shape;3917;p7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9" name="Google Shape;3919;p71"/>
              <p:cNvGrpSpPr/>
              <p:nvPr/>
            </p:nvGrpSpPr>
            <p:grpSpPr>
              <a:xfrm>
                <a:off x="2874730" y="3745828"/>
                <a:ext cx="72126" cy="53788"/>
                <a:chOff x="2874730" y="3745828"/>
                <a:chExt cx="72126" cy="53788"/>
              </a:xfrm>
            </p:grpSpPr>
            <p:sp>
              <p:nvSpPr>
                <p:cNvPr id="3920" name="Google Shape;3920;p7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71"/>
              <p:cNvGrpSpPr/>
              <p:nvPr/>
            </p:nvGrpSpPr>
            <p:grpSpPr>
              <a:xfrm>
                <a:off x="2878589" y="4081481"/>
                <a:ext cx="64321" cy="64544"/>
                <a:chOff x="2878589" y="4081481"/>
                <a:chExt cx="64321" cy="64544"/>
              </a:xfrm>
            </p:grpSpPr>
            <p:sp>
              <p:nvSpPr>
                <p:cNvPr id="3923" name="Google Shape;3923;p7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71"/>
              <p:cNvGrpSpPr/>
              <p:nvPr/>
            </p:nvGrpSpPr>
            <p:grpSpPr>
              <a:xfrm>
                <a:off x="2525796" y="4089633"/>
                <a:ext cx="72126" cy="53788"/>
                <a:chOff x="2525796" y="4089633"/>
                <a:chExt cx="72126" cy="53788"/>
              </a:xfrm>
            </p:grpSpPr>
            <p:sp>
              <p:nvSpPr>
                <p:cNvPr id="3926" name="Google Shape;3926;p7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8" name="Google Shape;3928;p71"/>
              <p:cNvGrpSpPr/>
              <p:nvPr/>
            </p:nvGrpSpPr>
            <p:grpSpPr>
              <a:xfrm>
                <a:off x="2525225" y="3731058"/>
                <a:ext cx="64321" cy="64544"/>
                <a:chOff x="2525225" y="3731058"/>
                <a:chExt cx="64321" cy="64544"/>
              </a:xfrm>
            </p:grpSpPr>
            <p:sp>
              <p:nvSpPr>
                <p:cNvPr id="3929" name="Google Shape;3929;p7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34"/>
        <p:cNvGrpSpPr/>
        <p:nvPr/>
      </p:nvGrpSpPr>
      <p:grpSpPr>
        <a:xfrm>
          <a:off x="0" y="0"/>
          <a:ext cx="0" cy="0"/>
          <a:chOff x="0" y="0"/>
          <a:chExt cx="0" cy="0"/>
        </a:xfrm>
      </p:grpSpPr>
      <p:grpSp>
        <p:nvGrpSpPr>
          <p:cNvPr id="3935" name="Google Shape;3935;p72"/>
          <p:cNvGrpSpPr/>
          <p:nvPr/>
        </p:nvGrpSpPr>
        <p:grpSpPr>
          <a:xfrm>
            <a:off x="5780153" y="1859606"/>
            <a:ext cx="671400" cy="674856"/>
            <a:chOff x="5780148" y="1859605"/>
            <a:chExt cx="671400" cy="674856"/>
          </a:xfrm>
        </p:grpSpPr>
        <p:sp>
          <p:nvSpPr>
            <p:cNvPr id="3936" name="Google Shape;3936;p72"/>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2"/>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2"/>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2"/>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72"/>
          <p:cNvGrpSpPr/>
          <p:nvPr/>
        </p:nvGrpSpPr>
        <p:grpSpPr>
          <a:xfrm>
            <a:off x="716996" y="971307"/>
            <a:ext cx="845921" cy="690752"/>
            <a:chOff x="732428" y="1198513"/>
            <a:chExt cx="845921" cy="690752"/>
          </a:xfrm>
        </p:grpSpPr>
        <p:grpSp>
          <p:nvGrpSpPr>
            <p:cNvPr id="3941" name="Google Shape;3941;p72"/>
            <p:cNvGrpSpPr/>
            <p:nvPr/>
          </p:nvGrpSpPr>
          <p:grpSpPr>
            <a:xfrm>
              <a:off x="823030" y="1198513"/>
              <a:ext cx="755319" cy="690752"/>
              <a:chOff x="823030" y="1198513"/>
              <a:chExt cx="755319" cy="690752"/>
            </a:xfrm>
          </p:grpSpPr>
          <p:sp>
            <p:nvSpPr>
              <p:cNvPr id="3942" name="Google Shape;3942;p7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72"/>
            <p:cNvGrpSpPr/>
            <p:nvPr/>
          </p:nvGrpSpPr>
          <p:grpSpPr>
            <a:xfrm>
              <a:off x="732428" y="1239937"/>
              <a:ext cx="739912" cy="607886"/>
              <a:chOff x="732428" y="1239937"/>
              <a:chExt cx="739912" cy="607886"/>
            </a:xfrm>
          </p:grpSpPr>
          <p:sp>
            <p:nvSpPr>
              <p:cNvPr id="3945" name="Google Shape;3945;p7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72"/>
            <p:cNvGrpSpPr/>
            <p:nvPr/>
          </p:nvGrpSpPr>
          <p:grpSpPr>
            <a:xfrm>
              <a:off x="732428" y="1277018"/>
              <a:ext cx="702832" cy="533758"/>
              <a:chOff x="732428" y="1277018"/>
              <a:chExt cx="702832" cy="533758"/>
            </a:xfrm>
          </p:grpSpPr>
          <p:sp>
            <p:nvSpPr>
              <p:cNvPr id="3948" name="Google Shape;3948;p7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72"/>
            <p:cNvGrpSpPr/>
            <p:nvPr/>
          </p:nvGrpSpPr>
          <p:grpSpPr>
            <a:xfrm>
              <a:off x="931170" y="1306653"/>
              <a:ext cx="647179" cy="474455"/>
              <a:chOff x="931170" y="1306653"/>
              <a:chExt cx="647179" cy="474455"/>
            </a:xfrm>
          </p:grpSpPr>
          <p:sp>
            <p:nvSpPr>
              <p:cNvPr id="3951" name="Google Shape;3951;p7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3" name="Google Shape;3953;p7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72"/>
          <p:cNvGrpSpPr/>
          <p:nvPr/>
        </p:nvGrpSpPr>
        <p:grpSpPr>
          <a:xfrm>
            <a:off x="3948605" y="971313"/>
            <a:ext cx="634656" cy="699982"/>
            <a:chOff x="5985650" y="2860025"/>
            <a:chExt cx="1396075" cy="1539775"/>
          </a:xfrm>
        </p:grpSpPr>
        <p:sp>
          <p:nvSpPr>
            <p:cNvPr id="3955" name="Google Shape;3955;p7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72"/>
          <p:cNvGrpSpPr/>
          <p:nvPr/>
        </p:nvGrpSpPr>
        <p:grpSpPr>
          <a:xfrm>
            <a:off x="4704254" y="971307"/>
            <a:ext cx="725845" cy="699975"/>
            <a:chOff x="4249973" y="1201875"/>
            <a:chExt cx="1958568" cy="1888762"/>
          </a:xfrm>
        </p:grpSpPr>
        <p:sp>
          <p:nvSpPr>
            <p:cNvPr id="3988" name="Google Shape;3988;p7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9" name="Google Shape;3989;p72"/>
            <p:cNvGrpSpPr/>
            <p:nvPr/>
          </p:nvGrpSpPr>
          <p:grpSpPr>
            <a:xfrm>
              <a:off x="5853086" y="1789142"/>
              <a:ext cx="355454" cy="1048099"/>
              <a:chOff x="5576108" y="2016725"/>
              <a:chExt cx="565200" cy="1666560"/>
            </a:xfrm>
          </p:grpSpPr>
          <p:sp>
            <p:nvSpPr>
              <p:cNvPr id="3990" name="Google Shape;3990;p7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91" name="Google Shape;3991;p7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72"/>
            <p:cNvGrpSpPr/>
            <p:nvPr/>
          </p:nvGrpSpPr>
          <p:grpSpPr>
            <a:xfrm>
              <a:off x="4869455" y="2691676"/>
              <a:ext cx="1013897" cy="398961"/>
              <a:chOff x="4012057" y="3451825"/>
              <a:chExt cx="1612175" cy="634379"/>
            </a:xfrm>
          </p:grpSpPr>
          <p:sp>
            <p:nvSpPr>
              <p:cNvPr id="3993" name="Google Shape;3993;p7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94" name="Google Shape;3994;p7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72"/>
            <p:cNvGrpSpPr/>
            <p:nvPr/>
          </p:nvGrpSpPr>
          <p:grpSpPr>
            <a:xfrm>
              <a:off x="4276937" y="2155961"/>
              <a:ext cx="651965" cy="891358"/>
              <a:chOff x="3069908" y="2599997"/>
              <a:chExt cx="1036675" cy="1417328"/>
            </a:xfrm>
          </p:grpSpPr>
          <p:sp>
            <p:nvSpPr>
              <p:cNvPr id="3996" name="Google Shape;3996;p7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97" name="Google Shape;3997;p7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72"/>
            <p:cNvGrpSpPr/>
            <p:nvPr/>
          </p:nvGrpSpPr>
          <p:grpSpPr>
            <a:xfrm>
              <a:off x="5054918" y="1201875"/>
              <a:ext cx="999548" cy="602711"/>
              <a:chOff x="4306958" y="1082925"/>
              <a:chExt cx="1589359" cy="958358"/>
            </a:xfrm>
          </p:grpSpPr>
          <p:sp>
            <p:nvSpPr>
              <p:cNvPr id="3999" name="Google Shape;3999;p7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000" name="Google Shape;4000;p7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72"/>
            <p:cNvGrpSpPr/>
            <p:nvPr/>
          </p:nvGrpSpPr>
          <p:grpSpPr>
            <a:xfrm>
              <a:off x="4249973" y="1303451"/>
              <a:ext cx="799317" cy="841334"/>
              <a:chOff x="3027033" y="1244439"/>
              <a:chExt cx="1270977" cy="1337786"/>
            </a:xfrm>
          </p:grpSpPr>
          <p:sp>
            <p:nvSpPr>
              <p:cNvPr id="4002" name="Google Shape;4002;p7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003" name="Google Shape;4003;p7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4" name="Google Shape;4004;p72"/>
          <p:cNvGrpSpPr/>
          <p:nvPr/>
        </p:nvGrpSpPr>
        <p:grpSpPr>
          <a:xfrm>
            <a:off x="4057119" y="1858087"/>
            <a:ext cx="750769" cy="683784"/>
            <a:chOff x="4204684" y="2104422"/>
            <a:chExt cx="699822" cy="637382"/>
          </a:xfrm>
        </p:grpSpPr>
        <p:grpSp>
          <p:nvGrpSpPr>
            <p:cNvPr id="4005" name="Google Shape;4005;p72"/>
            <p:cNvGrpSpPr/>
            <p:nvPr/>
          </p:nvGrpSpPr>
          <p:grpSpPr>
            <a:xfrm>
              <a:off x="4204684" y="2430067"/>
              <a:ext cx="342957" cy="311738"/>
              <a:chOff x="4204684" y="2430067"/>
              <a:chExt cx="342957" cy="311738"/>
            </a:xfrm>
          </p:grpSpPr>
          <p:sp>
            <p:nvSpPr>
              <p:cNvPr id="4006" name="Google Shape;4006;p7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72"/>
            <p:cNvGrpSpPr/>
            <p:nvPr/>
          </p:nvGrpSpPr>
          <p:grpSpPr>
            <a:xfrm>
              <a:off x="4561586" y="2430067"/>
              <a:ext cx="342920" cy="311738"/>
              <a:chOff x="4561586" y="2430067"/>
              <a:chExt cx="342920" cy="311738"/>
            </a:xfrm>
          </p:grpSpPr>
          <p:sp>
            <p:nvSpPr>
              <p:cNvPr id="4009" name="Google Shape;4009;p7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72"/>
            <p:cNvGrpSpPr/>
            <p:nvPr/>
          </p:nvGrpSpPr>
          <p:grpSpPr>
            <a:xfrm>
              <a:off x="4561586" y="2104422"/>
              <a:ext cx="342920" cy="311738"/>
              <a:chOff x="4561586" y="2104422"/>
              <a:chExt cx="342920" cy="311738"/>
            </a:xfrm>
          </p:grpSpPr>
          <p:sp>
            <p:nvSpPr>
              <p:cNvPr id="4012" name="Google Shape;4012;p7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72"/>
            <p:cNvGrpSpPr/>
            <p:nvPr/>
          </p:nvGrpSpPr>
          <p:grpSpPr>
            <a:xfrm>
              <a:off x="4204684" y="2104422"/>
              <a:ext cx="342957" cy="311664"/>
              <a:chOff x="4204684" y="2104422"/>
              <a:chExt cx="342957" cy="311664"/>
            </a:xfrm>
          </p:grpSpPr>
          <p:sp>
            <p:nvSpPr>
              <p:cNvPr id="4015" name="Google Shape;4015;p7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7" name="Google Shape;4017;p72"/>
          <p:cNvGrpSpPr/>
          <p:nvPr/>
        </p:nvGrpSpPr>
        <p:grpSpPr>
          <a:xfrm>
            <a:off x="5521552" y="971301"/>
            <a:ext cx="660591" cy="688867"/>
            <a:chOff x="5830645" y="1267368"/>
            <a:chExt cx="530340" cy="553040"/>
          </a:xfrm>
        </p:grpSpPr>
        <p:sp>
          <p:nvSpPr>
            <p:cNvPr id="4018" name="Google Shape;4018;p7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9" name="Google Shape;4019;p72"/>
            <p:cNvGrpSpPr/>
            <p:nvPr/>
          </p:nvGrpSpPr>
          <p:grpSpPr>
            <a:xfrm>
              <a:off x="5830645" y="1267368"/>
              <a:ext cx="259743" cy="269909"/>
              <a:chOff x="5830645" y="1267368"/>
              <a:chExt cx="259743" cy="269909"/>
            </a:xfrm>
          </p:grpSpPr>
          <p:sp>
            <p:nvSpPr>
              <p:cNvPr id="4020" name="Google Shape;4020;p7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2" name="Google Shape;4022;p72"/>
            <p:cNvGrpSpPr/>
            <p:nvPr/>
          </p:nvGrpSpPr>
          <p:grpSpPr>
            <a:xfrm>
              <a:off x="6101293" y="1267368"/>
              <a:ext cx="259692" cy="269909"/>
              <a:chOff x="6101293" y="1267368"/>
              <a:chExt cx="259692" cy="269909"/>
            </a:xfrm>
          </p:grpSpPr>
          <p:sp>
            <p:nvSpPr>
              <p:cNvPr id="4023" name="Google Shape;4023;p7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72"/>
            <p:cNvGrpSpPr/>
            <p:nvPr/>
          </p:nvGrpSpPr>
          <p:grpSpPr>
            <a:xfrm>
              <a:off x="5830645" y="1550500"/>
              <a:ext cx="259692" cy="269909"/>
              <a:chOff x="5830645" y="1550500"/>
              <a:chExt cx="259692" cy="269909"/>
            </a:xfrm>
          </p:grpSpPr>
          <p:sp>
            <p:nvSpPr>
              <p:cNvPr id="4026" name="Google Shape;4026;p7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72"/>
            <p:cNvGrpSpPr/>
            <p:nvPr/>
          </p:nvGrpSpPr>
          <p:grpSpPr>
            <a:xfrm>
              <a:off x="6101293" y="1550500"/>
              <a:ext cx="259692" cy="269909"/>
              <a:chOff x="6101293" y="1550500"/>
              <a:chExt cx="259692" cy="269909"/>
            </a:xfrm>
          </p:grpSpPr>
          <p:sp>
            <p:nvSpPr>
              <p:cNvPr id="4029" name="Google Shape;4029;p7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1" name="Google Shape;4031;p72"/>
          <p:cNvGrpSpPr/>
          <p:nvPr/>
        </p:nvGrpSpPr>
        <p:grpSpPr>
          <a:xfrm>
            <a:off x="723705" y="1861761"/>
            <a:ext cx="697154" cy="679574"/>
            <a:chOff x="2679875" y="2361475"/>
            <a:chExt cx="780425" cy="760575"/>
          </a:xfrm>
        </p:grpSpPr>
        <p:sp>
          <p:nvSpPr>
            <p:cNvPr id="4032" name="Google Shape;4032;p7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72"/>
          <p:cNvGrpSpPr/>
          <p:nvPr/>
        </p:nvGrpSpPr>
        <p:grpSpPr>
          <a:xfrm>
            <a:off x="3122864" y="971353"/>
            <a:ext cx="735829" cy="684547"/>
            <a:chOff x="3351965" y="1148808"/>
            <a:chExt cx="750770" cy="698375"/>
          </a:xfrm>
        </p:grpSpPr>
        <p:grpSp>
          <p:nvGrpSpPr>
            <p:cNvPr id="4039" name="Google Shape;4039;p72"/>
            <p:cNvGrpSpPr/>
            <p:nvPr/>
          </p:nvGrpSpPr>
          <p:grpSpPr>
            <a:xfrm>
              <a:off x="3586796" y="1148808"/>
              <a:ext cx="294857" cy="286830"/>
              <a:chOff x="3750225" y="1774000"/>
              <a:chExt cx="149575" cy="145525"/>
            </a:xfrm>
          </p:grpSpPr>
          <p:sp>
            <p:nvSpPr>
              <p:cNvPr id="4040" name="Google Shape;4040;p7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72"/>
            <p:cNvGrpSpPr/>
            <p:nvPr/>
          </p:nvGrpSpPr>
          <p:grpSpPr>
            <a:xfrm>
              <a:off x="3779245" y="1375768"/>
              <a:ext cx="323490" cy="286978"/>
              <a:chOff x="3847850" y="1889150"/>
              <a:chExt cx="164100" cy="145600"/>
            </a:xfrm>
          </p:grpSpPr>
          <p:sp>
            <p:nvSpPr>
              <p:cNvPr id="4043" name="Google Shape;4043;p7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72"/>
            <p:cNvGrpSpPr/>
            <p:nvPr/>
          </p:nvGrpSpPr>
          <p:grpSpPr>
            <a:xfrm>
              <a:off x="3351965" y="1330435"/>
              <a:ext cx="295449" cy="285401"/>
              <a:chOff x="3631100" y="1866150"/>
              <a:chExt cx="149875" cy="144800"/>
            </a:xfrm>
          </p:grpSpPr>
          <p:sp>
            <p:nvSpPr>
              <p:cNvPr id="4046" name="Google Shape;4046;p7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72"/>
            <p:cNvGrpSpPr/>
            <p:nvPr/>
          </p:nvGrpSpPr>
          <p:grpSpPr>
            <a:xfrm>
              <a:off x="3548208" y="1560352"/>
              <a:ext cx="294808" cy="286830"/>
              <a:chOff x="3730650" y="1982800"/>
              <a:chExt cx="149550" cy="145525"/>
            </a:xfrm>
          </p:grpSpPr>
          <p:sp>
            <p:nvSpPr>
              <p:cNvPr id="4049" name="Google Shape;4049;p7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1" name="Google Shape;4051;p72"/>
          <p:cNvGrpSpPr/>
          <p:nvPr/>
        </p:nvGrpSpPr>
        <p:grpSpPr>
          <a:xfrm>
            <a:off x="7624517" y="971307"/>
            <a:ext cx="804565" cy="677795"/>
            <a:chOff x="7636443" y="1204988"/>
            <a:chExt cx="804565" cy="677795"/>
          </a:xfrm>
        </p:grpSpPr>
        <p:grpSp>
          <p:nvGrpSpPr>
            <p:cNvPr id="4052" name="Google Shape;4052;p72"/>
            <p:cNvGrpSpPr/>
            <p:nvPr/>
          </p:nvGrpSpPr>
          <p:grpSpPr>
            <a:xfrm>
              <a:off x="7636443" y="1509705"/>
              <a:ext cx="804565" cy="373078"/>
              <a:chOff x="7636443" y="1509705"/>
              <a:chExt cx="804565" cy="373078"/>
            </a:xfrm>
          </p:grpSpPr>
          <p:sp>
            <p:nvSpPr>
              <p:cNvPr id="4053" name="Google Shape;4053;p7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72"/>
            <p:cNvGrpSpPr/>
            <p:nvPr/>
          </p:nvGrpSpPr>
          <p:grpSpPr>
            <a:xfrm>
              <a:off x="7636443" y="1408133"/>
              <a:ext cx="804565" cy="373078"/>
              <a:chOff x="7636443" y="1408133"/>
              <a:chExt cx="804565" cy="373078"/>
            </a:xfrm>
          </p:grpSpPr>
          <p:sp>
            <p:nvSpPr>
              <p:cNvPr id="4056" name="Google Shape;4056;p7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72"/>
            <p:cNvGrpSpPr/>
            <p:nvPr/>
          </p:nvGrpSpPr>
          <p:grpSpPr>
            <a:xfrm>
              <a:off x="7636443" y="1306560"/>
              <a:ext cx="804565" cy="373078"/>
              <a:chOff x="7636443" y="1306560"/>
              <a:chExt cx="804565" cy="373078"/>
            </a:xfrm>
          </p:grpSpPr>
          <p:sp>
            <p:nvSpPr>
              <p:cNvPr id="4059" name="Google Shape;4059;p7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72"/>
            <p:cNvGrpSpPr/>
            <p:nvPr/>
          </p:nvGrpSpPr>
          <p:grpSpPr>
            <a:xfrm>
              <a:off x="7636443" y="1204988"/>
              <a:ext cx="804565" cy="373078"/>
              <a:chOff x="7636443" y="1204988"/>
              <a:chExt cx="804565" cy="373078"/>
            </a:xfrm>
          </p:grpSpPr>
          <p:sp>
            <p:nvSpPr>
              <p:cNvPr id="4062" name="Google Shape;4062;p7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4" name="Google Shape;4064;p72"/>
          <p:cNvGrpSpPr/>
          <p:nvPr/>
        </p:nvGrpSpPr>
        <p:grpSpPr>
          <a:xfrm>
            <a:off x="4963363" y="1878721"/>
            <a:ext cx="661339" cy="661188"/>
            <a:chOff x="3990000" y="975400"/>
            <a:chExt cx="3934200" cy="3933300"/>
          </a:xfrm>
        </p:grpSpPr>
        <p:sp>
          <p:nvSpPr>
            <p:cNvPr id="4065" name="Google Shape;4065;p7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72"/>
          <p:cNvGrpSpPr/>
          <p:nvPr/>
        </p:nvGrpSpPr>
        <p:grpSpPr>
          <a:xfrm>
            <a:off x="6607011" y="1857359"/>
            <a:ext cx="868881" cy="684241"/>
            <a:chOff x="6598259" y="2078634"/>
            <a:chExt cx="868881" cy="684241"/>
          </a:xfrm>
        </p:grpSpPr>
        <p:sp>
          <p:nvSpPr>
            <p:cNvPr id="4070" name="Google Shape;4070;p7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6" name="Google Shape;4076;p72"/>
            <p:cNvGrpSpPr/>
            <p:nvPr/>
          </p:nvGrpSpPr>
          <p:grpSpPr>
            <a:xfrm>
              <a:off x="6808175" y="2078634"/>
              <a:ext cx="452229" cy="684241"/>
              <a:chOff x="6808175" y="2078634"/>
              <a:chExt cx="452229" cy="684241"/>
            </a:xfrm>
          </p:grpSpPr>
          <p:sp>
            <p:nvSpPr>
              <p:cNvPr id="4077" name="Google Shape;4077;p7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3" name="Google Shape;4083;p72"/>
              <p:cNvGrpSpPr/>
              <p:nvPr/>
            </p:nvGrpSpPr>
            <p:grpSpPr>
              <a:xfrm>
                <a:off x="6821586" y="2078634"/>
                <a:ext cx="426871" cy="684241"/>
                <a:chOff x="6821586" y="2078634"/>
                <a:chExt cx="426871" cy="684241"/>
              </a:xfrm>
            </p:grpSpPr>
            <p:grpSp>
              <p:nvGrpSpPr>
                <p:cNvPr id="4084" name="Google Shape;4084;p72"/>
                <p:cNvGrpSpPr/>
                <p:nvPr/>
              </p:nvGrpSpPr>
              <p:grpSpPr>
                <a:xfrm>
                  <a:off x="6821586" y="2078634"/>
                  <a:ext cx="426871" cy="684241"/>
                  <a:chOff x="6821586" y="2078634"/>
                  <a:chExt cx="426871" cy="684241"/>
                </a:xfrm>
              </p:grpSpPr>
              <p:sp>
                <p:nvSpPr>
                  <p:cNvPr id="4085" name="Google Shape;4085;p7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4" name="Google Shape;4104;p7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0" name="Google Shape;4110;p72"/>
          <p:cNvGrpSpPr/>
          <p:nvPr/>
        </p:nvGrpSpPr>
        <p:grpSpPr>
          <a:xfrm>
            <a:off x="716994" y="3531369"/>
            <a:ext cx="1340789" cy="640830"/>
            <a:chOff x="238125" y="1151100"/>
            <a:chExt cx="7139450" cy="3412300"/>
          </a:xfrm>
        </p:grpSpPr>
        <p:sp>
          <p:nvSpPr>
            <p:cNvPr id="4111" name="Google Shape;4111;p7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72"/>
          <p:cNvGrpSpPr/>
          <p:nvPr/>
        </p:nvGrpSpPr>
        <p:grpSpPr>
          <a:xfrm>
            <a:off x="5584217" y="2734650"/>
            <a:ext cx="985357" cy="585764"/>
            <a:chOff x="5145061" y="2881789"/>
            <a:chExt cx="1107641" cy="658458"/>
          </a:xfrm>
        </p:grpSpPr>
        <p:grpSp>
          <p:nvGrpSpPr>
            <p:cNvPr id="4124" name="Google Shape;4124;p72"/>
            <p:cNvGrpSpPr/>
            <p:nvPr/>
          </p:nvGrpSpPr>
          <p:grpSpPr>
            <a:xfrm>
              <a:off x="5722989" y="3244587"/>
              <a:ext cx="529713" cy="295659"/>
              <a:chOff x="5722989" y="3244587"/>
              <a:chExt cx="529713" cy="295659"/>
            </a:xfrm>
          </p:grpSpPr>
          <p:sp>
            <p:nvSpPr>
              <p:cNvPr id="4125" name="Google Shape;4125;p7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26" name="Google Shape;4126;p7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27" name="Google Shape;4127;p72"/>
            <p:cNvGrpSpPr/>
            <p:nvPr/>
          </p:nvGrpSpPr>
          <p:grpSpPr>
            <a:xfrm>
              <a:off x="5145061" y="3244587"/>
              <a:ext cx="536807" cy="295659"/>
              <a:chOff x="5145061" y="3244587"/>
              <a:chExt cx="536807" cy="295659"/>
            </a:xfrm>
          </p:grpSpPr>
          <p:sp>
            <p:nvSpPr>
              <p:cNvPr id="4128" name="Google Shape;4128;p7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29" name="Google Shape;4129;p7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0" name="Google Shape;4130;p72"/>
            <p:cNvGrpSpPr/>
            <p:nvPr/>
          </p:nvGrpSpPr>
          <p:grpSpPr>
            <a:xfrm>
              <a:off x="5341327" y="2898245"/>
              <a:ext cx="532309" cy="614891"/>
              <a:chOff x="5341327" y="2898245"/>
              <a:chExt cx="532309" cy="614891"/>
            </a:xfrm>
          </p:grpSpPr>
          <p:sp>
            <p:nvSpPr>
              <p:cNvPr id="4131" name="Google Shape;4131;p7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2" name="Google Shape;4132;p7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3" name="Google Shape;4133;p72"/>
            <p:cNvGrpSpPr/>
            <p:nvPr/>
          </p:nvGrpSpPr>
          <p:grpSpPr>
            <a:xfrm>
              <a:off x="5532290" y="2881789"/>
              <a:ext cx="620516" cy="305456"/>
              <a:chOff x="5532290" y="2881789"/>
              <a:chExt cx="620516" cy="305456"/>
            </a:xfrm>
          </p:grpSpPr>
          <p:sp>
            <p:nvSpPr>
              <p:cNvPr id="4134" name="Google Shape;4134;p7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5" name="Google Shape;4135;p7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136" name="Google Shape;4136;p72"/>
          <p:cNvGrpSpPr/>
          <p:nvPr/>
        </p:nvGrpSpPr>
        <p:grpSpPr>
          <a:xfrm>
            <a:off x="8163140" y="3526708"/>
            <a:ext cx="269068" cy="645491"/>
            <a:chOff x="7026852" y="3311869"/>
            <a:chExt cx="434331" cy="1041954"/>
          </a:xfrm>
        </p:grpSpPr>
        <p:sp>
          <p:nvSpPr>
            <p:cNvPr id="4137" name="Google Shape;4137;p7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72"/>
          <p:cNvGrpSpPr/>
          <p:nvPr/>
        </p:nvGrpSpPr>
        <p:grpSpPr>
          <a:xfrm>
            <a:off x="6179721" y="3565945"/>
            <a:ext cx="293882" cy="293836"/>
            <a:chOff x="4873519" y="3311869"/>
            <a:chExt cx="499374" cy="499296"/>
          </a:xfrm>
        </p:grpSpPr>
        <p:sp>
          <p:nvSpPr>
            <p:cNvPr id="4141" name="Google Shape;4141;p7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72"/>
          <p:cNvGrpSpPr/>
          <p:nvPr/>
        </p:nvGrpSpPr>
        <p:grpSpPr>
          <a:xfrm>
            <a:off x="6179721" y="3878317"/>
            <a:ext cx="293882" cy="293882"/>
            <a:chOff x="4873519" y="3875839"/>
            <a:chExt cx="499374" cy="499374"/>
          </a:xfrm>
        </p:grpSpPr>
        <p:sp>
          <p:nvSpPr>
            <p:cNvPr id="4144" name="Google Shape;4144;p7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6" name="Google Shape;4146;p72"/>
          <p:cNvGrpSpPr/>
          <p:nvPr/>
        </p:nvGrpSpPr>
        <p:grpSpPr>
          <a:xfrm>
            <a:off x="2410248" y="1850269"/>
            <a:ext cx="698104" cy="698208"/>
            <a:chOff x="2565073" y="2075876"/>
            <a:chExt cx="672482" cy="672518"/>
          </a:xfrm>
        </p:grpSpPr>
        <p:sp>
          <p:nvSpPr>
            <p:cNvPr id="4147" name="Google Shape;4147;p7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72"/>
          <p:cNvGrpSpPr/>
          <p:nvPr/>
        </p:nvGrpSpPr>
        <p:grpSpPr>
          <a:xfrm>
            <a:off x="5633660" y="3534870"/>
            <a:ext cx="438354" cy="637329"/>
            <a:chOff x="1697726" y="3244179"/>
            <a:chExt cx="788124" cy="1146069"/>
          </a:xfrm>
        </p:grpSpPr>
        <p:sp>
          <p:nvSpPr>
            <p:cNvPr id="4154" name="Google Shape;4154;p7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6" name="Google Shape;4156;p72"/>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7" name="Google Shape;4157;p72"/>
          <p:cNvGrpSpPr/>
          <p:nvPr/>
        </p:nvGrpSpPr>
        <p:grpSpPr>
          <a:xfrm>
            <a:off x="7634874" y="1863232"/>
            <a:ext cx="799565" cy="670282"/>
            <a:chOff x="7617850" y="2063282"/>
            <a:chExt cx="799565" cy="670282"/>
          </a:xfrm>
        </p:grpSpPr>
        <p:cxnSp>
          <p:nvCxnSpPr>
            <p:cNvPr id="4158" name="Google Shape;4158;p7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59" name="Google Shape;4159;p7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0" name="Google Shape;4160;p7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1" name="Google Shape;4161;p7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2" name="Google Shape;4162;p7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163" name="Google Shape;4163;p7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164" name="Google Shape;4164;p72"/>
            <p:cNvGrpSpPr/>
            <p:nvPr/>
          </p:nvGrpSpPr>
          <p:grpSpPr>
            <a:xfrm>
              <a:off x="7734309" y="2063282"/>
              <a:ext cx="570957" cy="620095"/>
              <a:chOff x="7734309" y="2063282"/>
              <a:chExt cx="570957" cy="620095"/>
            </a:xfrm>
          </p:grpSpPr>
          <p:grpSp>
            <p:nvGrpSpPr>
              <p:cNvPr id="4165" name="Google Shape;4165;p72"/>
              <p:cNvGrpSpPr/>
              <p:nvPr/>
            </p:nvGrpSpPr>
            <p:grpSpPr>
              <a:xfrm>
                <a:off x="8031573" y="2063282"/>
                <a:ext cx="273693" cy="620095"/>
                <a:chOff x="8031573" y="2063282"/>
                <a:chExt cx="273693" cy="620095"/>
              </a:xfrm>
            </p:grpSpPr>
            <p:sp>
              <p:nvSpPr>
                <p:cNvPr id="4166" name="Google Shape;4166;p7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72"/>
              <p:cNvGrpSpPr/>
              <p:nvPr/>
            </p:nvGrpSpPr>
            <p:grpSpPr>
              <a:xfrm flipH="1">
                <a:off x="7734309" y="2063282"/>
                <a:ext cx="273693" cy="620095"/>
                <a:chOff x="8031573" y="2063282"/>
                <a:chExt cx="273693" cy="620095"/>
              </a:xfrm>
            </p:grpSpPr>
            <p:sp>
              <p:nvSpPr>
                <p:cNvPr id="4171" name="Google Shape;4171;p7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175" name="Google Shape;4175;p72"/>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2"/>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7" name="Google Shape;4177;p72"/>
          <p:cNvGrpSpPr/>
          <p:nvPr/>
        </p:nvGrpSpPr>
        <p:grpSpPr>
          <a:xfrm>
            <a:off x="7821480" y="2716716"/>
            <a:ext cx="602567" cy="601884"/>
            <a:chOff x="1186975" y="238125"/>
            <a:chExt cx="5244275" cy="5238325"/>
          </a:xfrm>
        </p:grpSpPr>
        <p:sp>
          <p:nvSpPr>
            <p:cNvPr id="4178" name="Google Shape;4178;p7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72"/>
          <p:cNvGrpSpPr/>
          <p:nvPr/>
        </p:nvGrpSpPr>
        <p:grpSpPr>
          <a:xfrm>
            <a:off x="3264218" y="1856199"/>
            <a:ext cx="651848" cy="687338"/>
            <a:chOff x="3400515" y="2056248"/>
            <a:chExt cx="698134" cy="735987"/>
          </a:xfrm>
        </p:grpSpPr>
        <p:grpSp>
          <p:nvGrpSpPr>
            <p:cNvPr id="4183" name="Google Shape;4183;p72"/>
            <p:cNvGrpSpPr/>
            <p:nvPr/>
          </p:nvGrpSpPr>
          <p:grpSpPr>
            <a:xfrm>
              <a:off x="3400515" y="2283913"/>
              <a:ext cx="312919" cy="219900"/>
              <a:chOff x="3400515" y="2283913"/>
              <a:chExt cx="312919" cy="219900"/>
            </a:xfrm>
          </p:grpSpPr>
          <p:sp>
            <p:nvSpPr>
              <p:cNvPr id="4184" name="Google Shape;4184;p7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85" name="Google Shape;4185;p7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186" name="Google Shape;4186;p72"/>
            <p:cNvGrpSpPr/>
            <p:nvPr/>
          </p:nvGrpSpPr>
          <p:grpSpPr>
            <a:xfrm>
              <a:off x="3547823" y="2461089"/>
              <a:ext cx="219900" cy="331146"/>
              <a:chOff x="3547823" y="2461089"/>
              <a:chExt cx="219900" cy="331146"/>
            </a:xfrm>
          </p:grpSpPr>
          <p:sp>
            <p:nvSpPr>
              <p:cNvPr id="4187" name="Google Shape;4187;p7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88" name="Google Shape;4188;p7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89" name="Google Shape;4189;p72"/>
            <p:cNvGrpSpPr/>
            <p:nvPr/>
          </p:nvGrpSpPr>
          <p:grpSpPr>
            <a:xfrm>
              <a:off x="3734138" y="2461089"/>
              <a:ext cx="219900" cy="331146"/>
              <a:chOff x="3734138" y="2461089"/>
              <a:chExt cx="219900" cy="331146"/>
            </a:xfrm>
          </p:grpSpPr>
          <p:sp>
            <p:nvSpPr>
              <p:cNvPr id="4190" name="Google Shape;4190;p7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91" name="Google Shape;4191;p7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92" name="Google Shape;4192;p72"/>
            <p:cNvGrpSpPr/>
            <p:nvPr/>
          </p:nvGrpSpPr>
          <p:grpSpPr>
            <a:xfrm>
              <a:off x="3787560" y="2281742"/>
              <a:ext cx="311089" cy="219900"/>
              <a:chOff x="3787560" y="2281742"/>
              <a:chExt cx="311089" cy="219900"/>
            </a:xfrm>
          </p:grpSpPr>
          <p:sp>
            <p:nvSpPr>
              <p:cNvPr id="4193" name="Google Shape;4193;p7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94" name="Google Shape;4194;p7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95" name="Google Shape;4195;p72"/>
            <p:cNvGrpSpPr/>
            <p:nvPr/>
          </p:nvGrpSpPr>
          <p:grpSpPr>
            <a:xfrm>
              <a:off x="3637290" y="2056248"/>
              <a:ext cx="219900" cy="330736"/>
              <a:chOff x="3637290" y="2056248"/>
              <a:chExt cx="219900" cy="330736"/>
            </a:xfrm>
          </p:grpSpPr>
          <p:sp>
            <p:nvSpPr>
              <p:cNvPr id="4196" name="Google Shape;4196;p7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197" name="Google Shape;4197;p7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198" name="Google Shape;4198;p72"/>
          <p:cNvGrpSpPr/>
          <p:nvPr/>
        </p:nvGrpSpPr>
        <p:grpSpPr>
          <a:xfrm>
            <a:off x="2555923" y="2726206"/>
            <a:ext cx="1268144" cy="592394"/>
            <a:chOff x="238125" y="1188750"/>
            <a:chExt cx="7140450" cy="3335550"/>
          </a:xfrm>
        </p:grpSpPr>
        <p:sp>
          <p:nvSpPr>
            <p:cNvPr id="4199" name="Google Shape;4199;p7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72"/>
          <p:cNvGrpSpPr/>
          <p:nvPr/>
        </p:nvGrpSpPr>
        <p:grpSpPr>
          <a:xfrm>
            <a:off x="6663824" y="2728360"/>
            <a:ext cx="1053944" cy="590147"/>
            <a:chOff x="238125" y="1335475"/>
            <a:chExt cx="5418735" cy="3034175"/>
          </a:xfrm>
        </p:grpSpPr>
        <p:sp>
          <p:nvSpPr>
            <p:cNvPr id="4205" name="Google Shape;4205;p7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72"/>
          <p:cNvGrpSpPr/>
          <p:nvPr/>
        </p:nvGrpSpPr>
        <p:grpSpPr>
          <a:xfrm>
            <a:off x="4094633" y="3533260"/>
            <a:ext cx="1268207" cy="638939"/>
            <a:chOff x="3967651" y="3645904"/>
            <a:chExt cx="1479304" cy="745292"/>
          </a:xfrm>
        </p:grpSpPr>
        <p:grpSp>
          <p:nvGrpSpPr>
            <p:cNvPr id="4209" name="Google Shape;4209;p72"/>
            <p:cNvGrpSpPr/>
            <p:nvPr/>
          </p:nvGrpSpPr>
          <p:grpSpPr>
            <a:xfrm>
              <a:off x="3967651" y="4009026"/>
              <a:ext cx="1479304" cy="382170"/>
              <a:chOff x="3967651" y="4009026"/>
              <a:chExt cx="1479304" cy="382170"/>
            </a:xfrm>
          </p:grpSpPr>
          <p:grpSp>
            <p:nvGrpSpPr>
              <p:cNvPr id="4210" name="Google Shape;4210;p72"/>
              <p:cNvGrpSpPr/>
              <p:nvPr/>
            </p:nvGrpSpPr>
            <p:grpSpPr>
              <a:xfrm>
                <a:off x="4892216" y="4195630"/>
                <a:ext cx="554739" cy="195566"/>
                <a:chOff x="3604375" y="4892160"/>
                <a:chExt cx="1651500" cy="582215"/>
              </a:xfrm>
            </p:grpSpPr>
            <p:sp>
              <p:nvSpPr>
                <p:cNvPr id="4211" name="Google Shape;4211;p7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72"/>
              <p:cNvGrpSpPr/>
              <p:nvPr/>
            </p:nvGrpSpPr>
            <p:grpSpPr>
              <a:xfrm>
                <a:off x="3967651" y="4146303"/>
                <a:ext cx="579402" cy="244893"/>
                <a:chOff x="851875" y="4745310"/>
                <a:chExt cx="1724925" cy="729065"/>
              </a:xfrm>
            </p:grpSpPr>
            <p:sp>
              <p:nvSpPr>
                <p:cNvPr id="4214" name="Google Shape;4214;p7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72"/>
              <p:cNvGrpSpPr/>
              <p:nvPr/>
            </p:nvGrpSpPr>
            <p:grpSpPr>
              <a:xfrm>
                <a:off x="4460753" y="4009026"/>
                <a:ext cx="493110" cy="382170"/>
                <a:chOff x="2319875" y="4336625"/>
                <a:chExt cx="1468025" cy="1137750"/>
              </a:xfrm>
            </p:grpSpPr>
            <p:sp>
              <p:nvSpPr>
                <p:cNvPr id="4217" name="Google Shape;4217;p7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9" name="Google Shape;4219;p72"/>
            <p:cNvGrpSpPr/>
            <p:nvPr/>
          </p:nvGrpSpPr>
          <p:grpSpPr>
            <a:xfrm>
              <a:off x="4479443" y="3645904"/>
              <a:ext cx="455965" cy="388789"/>
              <a:chOff x="2957425" y="238100"/>
              <a:chExt cx="1910200" cy="1628775"/>
            </a:xfrm>
          </p:grpSpPr>
          <p:sp>
            <p:nvSpPr>
              <p:cNvPr id="4220" name="Google Shape;4220;p7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0" name="Google Shape;4230;p72"/>
          <p:cNvGrpSpPr/>
          <p:nvPr/>
        </p:nvGrpSpPr>
        <p:grpSpPr>
          <a:xfrm>
            <a:off x="2480746" y="3534460"/>
            <a:ext cx="1243128" cy="637739"/>
            <a:chOff x="2496310" y="3693351"/>
            <a:chExt cx="1342906" cy="688926"/>
          </a:xfrm>
        </p:grpSpPr>
        <p:grpSp>
          <p:nvGrpSpPr>
            <p:cNvPr id="4231" name="Google Shape;4231;p72"/>
            <p:cNvGrpSpPr/>
            <p:nvPr/>
          </p:nvGrpSpPr>
          <p:grpSpPr>
            <a:xfrm>
              <a:off x="2496310" y="3693351"/>
              <a:ext cx="1342906" cy="688875"/>
              <a:chOff x="2496310" y="3693351"/>
              <a:chExt cx="1342906" cy="688875"/>
            </a:xfrm>
          </p:grpSpPr>
          <p:sp>
            <p:nvSpPr>
              <p:cNvPr id="4232" name="Google Shape;4232;p7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38" name="Google Shape;4238;p72"/>
              <p:cNvCxnSpPr>
                <a:stCxn id="4236"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239" name="Google Shape;4239;p72"/>
              <p:cNvCxnSpPr>
                <a:stCxn id="4233"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240" name="Google Shape;4240;p72"/>
              <p:cNvCxnSpPr>
                <a:stCxn id="4234"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1" name="Google Shape;4241;p72"/>
              <p:cNvCxnSpPr>
                <a:stCxn id="4237"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2" name="Google Shape;4242;p72"/>
              <p:cNvCxnSpPr>
                <a:stCxn id="4235"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243" name="Google Shape;4243;p72"/>
            <p:cNvGrpSpPr/>
            <p:nvPr/>
          </p:nvGrpSpPr>
          <p:grpSpPr>
            <a:xfrm>
              <a:off x="2675275" y="3930557"/>
              <a:ext cx="1003306" cy="451719"/>
              <a:chOff x="2675275" y="4174282"/>
              <a:chExt cx="1003306" cy="451719"/>
            </a:xfrm>
          </p:grpSpPr>
          <p:sp>
            <p:nvSpPr>
              <p:cNvPr id="4244" name="Google Shape;4244;p7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7" name="Google Shape;4247;p72"/>
          <p:cNvGrpSpPr/>
          <p:nvPr/>
        </p:nvGrpSpPr>
        <p:grpSpPr>
          <a:xfrm>
            <a:off x="1654417" y="971307"/>
            <a:ext cx="574511" cy="874709"/>
            <a:chOff x="1715404" y="1112080"/>
            <a:chExt cx="642270" cy="977984"/>
          </a:xfrm>
        </p:grpSpPr>
        <p:grpSp>
          <p:nvGrpSpPr>
            <p:cNvPr id="4248" name="Google Shape;4248;p72"/>
            <p:cNvGrpSpPr/>
            <p:nvPr/>
          </p:nvGrpSpPr>
          <p:grpSpPr>
            <a:xfrm>
              <a:off x="1715404" y="1112080"/>
              <a:ext cx="642270" cy="977984"/>
              <a:chOff x="1715404" y="1112080"/>
              <a:chExt cx="642270" cy="977984"/>
            </a:xfrm>
          </p:grpSpPr>
          <p:sp>
            <p:nvSpPr>
              <p:cNvPr id="4249" name="Google Shape;4249;p7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72"/>
            <p:cNvGrpSpPr/>
            <p:nvPr/>
          </p:nvGrpSpPr>
          <p:grpSpPr>
            <a:xfrm>
              <a:off x="1768927" y="1165603"/>
              <a:ext cx="535225" cy="851367"/>
              <a:chOff x="1768927" y="1165603"/>
              <a:chExt cx="535225" cy="851367"/>
            </a:xfrm>
          </p:grpSpPr>
          <p:sp>
            <p:nvSpPr>
              <p:cNvPr id="4252" name="Google Shape;4252;p7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72"/>
            <p:cNvGrpSpPr/>
            <p:nvPr/>
          </p:nvGrpSpPr>
          <p:grpSpPr>
            <a:xfrm>
              <a:off x="1822449" y="1219125"/>
              <a:ext cx="428180" cy="718859"/>
              <a:chOff x="1822449" y="1219125"/>
              <a:chExt cx="428180" cy="718859"/>
            </a:xfrm>
          </p:grpSpPr>
          <p:sp>
            <p:nvSpPr>
              <p:cNvPr id="4255" name="Google Shape;4255;p7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72"/>
            <p:cNvGrpSpPr/>
            <p:nvPr/>
          </p:nvGrpSpPr>
          <p:grpSpPr>
            <a:xfrm>
              <a:off x="1875972" y="1272648"/>
              <a:ext cx="321135" cy="586939"/>
              <a:chOff x="1875972" y="1272648"/>
              <a:chExt cx="321135" cy="586939"/>
            </a:xfrm>
          </p:grpSpPr>
          <p:sp>
            <p:nvSpPr>
              <p:cNvPr id="4258" name="Google Shape;4258;p7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0" name="Google Shape;4260;p72"/>
          <p:cNvGrpSpPr/>
          <p:nvPr/>
        </p:nvGrpSpPr>
        <p:grpSpPr>
          <a:xfrm>
            <a:off x="7761578" y="3528028"/>
            <a:ext cx="293855" cy="644170"/>
            <a:chOff x="241025" y="3151575"/>
            <a:chExt cx="293855" cy="644170"/>
          </a:xfrm>
        </p:grpSpPr>
        <p:sp>
          <p:nvSpPr>
            <p:cNvPr id="4261" name="Google Shape;4261;p7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72"/>
          <p:cNvGrpSpPr/>
          <p:nvPr/>
        </p:nvGrpSpPr>
        <p:grpSpPr>
          <a:xfrm>
            <a:off x="709562" y="2728028"/>
            <a:ext cx="1779649" cy="591620"/>
            <a:chOff x="246070" y="1983375"/>
            <a:chExt cx="1855347" cy="616849"/>
          </a:xfrm>
        </p:grpSpPr>
        <p:sp>
          <p:nvSpPr>
            <p:cNvPr id="4264" name="Google Shape;4264;p7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72"/>
          <p:cNvGrpSpPr/>
          <p:nvPr/>
        </p:nvGrpSpPr>
        <p:grpSpPr>
          <a:xfrm>
            <a:off x="2320428" y="971307"/>
            <a:ext cx="711055" cy="745993"/>
            <a:chOff x="2496269" y="1171698"/>
            <a:chExt cx="761953" cy="799392"/>
          </a:xfrm>
        </p:grpSpPr>
        <p:grpSp>
          <p:nvGrpSpPr>
            <p:cNvPr id="4274" name="Google Shape;4274;p72"/>
            <p:cNvGrpSpPr/>
            <p:nvPr/>
          </p:nvGrpSpPr>
          <p:grpSpPr>
            <a:xfrm>
              <a:off x="2496269" y="1171698"/>
              <a:ext cx="761953" cy="723022"/>
              <a:chOff x="2496269" y="1171698"/>
              <a:chExt cx="761953" cy="723022"/>
            </a:xfrm>
          </p:grpSpPr>
          <p:sp>
            <p:nvSpPr>
              <p:cNvPr id="4275" name="Google Shape;4275;p7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7" name="Google Shape;4277;p72"/>
              <p:cNvGrpSpPr/>
              <p:nvPr/>
            </p:nvGrpSpPr>
            <p:grpSpPr>
              <a:xfrm>
                <a:off x="2496269" y="1171698"/>
                <a:ext cx="761953" cy="723022"/>
                <a:chOff x="2496269" y="1120652"/>
                <a:chExt cx="761953" cy="723022"/>
              </a:xfrm>
            </p:grpSpPr>
            <p:grpSp>
              <p:nvGrpSpPr>
                <p:cNvPr id="4278" name="Google Shape;4278;p72"/>
                <p:cNvGrpSpPr/>
                <p:nvPr/>
              </p:nvGrpSpPr>
              <p:grpSpPr>
                <a:xfrm>
                  <a:off x="2496269" y="1120652"/>
                  <a:ext cx="761953" cy="723022"/>
                  <a:chOff x="2496269" y="1120652"/>
                  <a:chExt cx="761953" cy="723022"/>
                </a:xfrm>
              </p:grpSpPr>
              <p:grpSp>
                <p:nvGrpSpPr>
                  <p:cNvPr id="4279" name="Google Shape;4279;p72"/>
                  <p:cNvGrpSpPr/>
                  <p:nvPr/>
                </p:nvGrpSpPr>
                <p:grpSpPr>
                  <a:xfrm>
                    <a:off x="2496269" y="1304589"/>
                    <a:ext cx="407089" cy="305057"/>
                    <a:chOff x="2496269" y="1304589"/>
                    <a:chExt cx="407089" cy="305057"/>
                  </a:xfrm>
                </p:grpSpPr>
                <p:sp>
                  <p:nvSpPr>
                    <p:cNvPr id="4280" name="Google Shape;4280;p7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72"/>
                  <p:cNvGrpSpPr/>
                  <p:nvPr/>
                </p:nvGrpSpPr>
                <p:grpSpPr>
                  <a:xfrm>
                    <a:off x="2586468" y="1493376"/>
                    <a:ext cx="358850" cy="349656"/>
                    <a:chOff x="2586468" y="1493376"/>
                    <a:chExt cx="358850" cy="349656"/>
                  </a:xfrm>
                </p:grpSpPr>
                <p:sp>
                  <p:nvSpPr>
                    <p:cNvPr id="4283" name="Google Shape;4283;p7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72"/>
                  <p:cNvGrpSpPr/>
                  <p:nvPr/>
                </p:nvGrpSpPr>
                <p:grpSpPr>
                  <a:xfrm>
                    <a:off x="2807939" y="1494024"/>
                    <a:ext cx="358857" cy="349650"/>
                    <a:chOff x="2807939" y="1494024"/>
                    <a:chExt cx="358857" cy="349650"/>
                  </a:xfrm>
                </p:grpSpPr>
                <p:sp>
                  <p:nvSpPr>
                    <p:cNvPr id="4286" name="Google Shape;4286;p7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72"/>
                  <p:cNvGrpSpPr/>
                  <p:nvPr/>
                </p:nvGrpSpPr>
                <p:grpSpPr>
                  <a:xfrm>
                    <a:off x="2851133" y="1305635"/>
                    <a:ext cx="407089" cy="305057"/>
                    <a:chOff x="2851133" y="1305635"/>
                    <a:chExt cx="407089" cy="305057"/>
                  </a:xfrm>
                </p:grpSpPr>
                <p:sp>
                  <p:nvSpPr>
                    <p:cNvPr id="4289" name="Google Shape;4289;p7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72"/>
                  <p:cNvGrpSpPr/>
                  <p:nvPr/>
                </p:nvGrpSpPr>
                <p:grpSpPr>
                  <a:xfrm>
                    <a:off x="2727495" y="1120652"/>
                    <a:ext cx="300271" cy="396358"/>
                    <a:chOff x="2727495" y="1120652"/>
                    <a:chExt cx="300271" cy="396358"/>
                  </a:xfrm>
                </p:grpSpPr>
                <p:sp>
                  <p:nvSpPr>
                    <p:cNvPr id="4292" name="Google Shape;4292;p7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4" name="Google Shape;4294;p72"/>
                <p:cNvGrpSpPr/>
                <p:nvPr/>
              </p:nvGrpSpPr>
              <p:grpSpPr>
                <a:xfrm>
                  <a:off x="2722305" y="1350460"/>
                  <a:ext cx="308357" cy="308344"/>
                  <a:chOff x="2722305" y="1350460"/>
                  <a:chExt cx="308357" cy="308344"/>
                </a:xfrm>
              </p:grpSpPr>
              <p:sp>
                <p:nvSpPr>
                  <p:cNvPr id="4295" name="Google Shape;4295;p7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6" name="Google Shape;4296;p72"/>
                  <p:cNvGrpSpPr/>
                  <p:nvPr/>
                </p:nvGrpSpPr>
                <p:grpSpPr>
                  <a:xfrm>
                    <a:off x="2725064" y="1364529"/>
                    <a:ext cx="297954" cy="280182"/>
                    <a:chOff x="2725064" y="1364529"/>
                    <a:chExt cx="297954" cy="280182"/>
                  </a:xfrm>
                </p:grpSpPr>
                <p:sp>
                  <p:nvSpPr>
                    <p:cNvPr id="4297" name="Google Shape;4297;p7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302" name="Google Shape;4302;p7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72"/>
          <p:cNvGrpSpPr/>
          <p:nvPr/>
        </p:nvGrpSpPr>
        <p:grpSpPr>
          <a:xfrm>
            <a:off x="3909129" y="2727412"/>
            <a:ext cx="1569144" cy="591015"/>
            <a:chOff x="3820100" y="3023049"/>
            <a:chExt cx="1303926" cy="491162"/>
          </a:xfrm>
        </p:grpSpPr>
        <p:grpSp>
          <p:nvGrpSpPr>
            <p:cNvPr id="4308" name="Google Shape;4308;p72"/>
            <p:cNvGrpSpPr/>
            <p:nvPr/>
          </p:nvGrpSpPr>
          <p:grpSpPr>
            <a:xfrm>
              <a:off x="3820100" y="3023072"/>
              <a:ext cx="1303926" cy="491139"/>
              <a:chOff x="3820100" y="3023072"/>
              <a:chExt cx="1303926" cy="491139"/>
            </a:xfrm>
          </p:grpSpPr>
          <p:sp>
            <p:nvSpPr>
              <p:cNvPr id="4309" name="Google Shape;4309;p7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72"/>
            <p:cNvGrpSpPr/>
            <p:nvPr/>
          </p:nvGrpSpPr>
          <p:grpSpPr>
            <a:xfrm>
              <a:off x="4132439" y="3023645"/>
              <a:ext cx="393633" cy="177096"/>
              <a:chOff x="4132439" y="3023645"/>
              <a:chExt cx="393633" cy="177096"/>
            </a:xfrm>
          </p:grpSpPr>
          <p:sp>
            <p:nvSpPr>
              <p:cNvPr id="4312" name="Google Shape;4312;p7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72"/>
            <p:cNvGrpSpPr/>
            <p:nvPr/>
          </p:nvGrpSpPr>
          <p:grpSpPr>
            <a:xfrm>
              <a:off x="3921811" y="3023049"/>
              <a:ext cx="1002397" cy="388943"/>
              <a:chOff x="3921811" y="3023049"/>
              <a:chExt cx="1002397" cy="388943"/>
            </a:xfrm>
          </p:grpSpPr>
          <p:sp>
            <p:nvSpPr>
              <p:cNvPr id="4315" name="Google Shape;4315;p7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72"/>
            <p:cNvGrpSpPr/>
            <p:nvPr/>
          </p:nvGrpSpPr>
          <p:grpSpPr>
            <a:xfrm>
              <a:off x="4023645" y="3023049"/>
              <a:ext cx="683032" cy="286722"/>
              <a:chOff x="4023645" y="3023049"/>
              <a:chExt cx="683032" cy="286722"/>
            </a:xfrm>
          </p:grpSpPr>
          <p:sp>
            <p:nvSpPr>
              <p:cNvPr id="4318" name="Google Shape;4318;p7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0" name="Google Shape;4320;p72"/>
          <p:cNvGrpSpPr/>
          <p:nvPr/>
        </p:nvGrpSpPr>
        <p:grpSpPr>
          <a:xfrm>
            <a:off x="1541251" y="1854258"/>
            <a:ext cx="713522" cy="688025"/>
            <a:chOff x="1706078" y="2092648"/>
            <a:chExt cx="660913" cy="637296"/>
          </a:xfrm>
        </p:grpSpPr>
        <p:sp>
          <p:nvSpPr>
            <p:cNvPr id="4321" name="Google Shape;4321;p7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2" name="Google Shape;4322;p72"/>
            <p:cNvGrpSpPr/>
            <p:nvPr/>
          </p:nvGrpSpPr>
          <p:grpSpPr>
            <a:xfrm>
              <a:off x="1706078" y="2092648"/>
              <a:ext cx="660913" cy="575241"/>
              <a:chOff x="1706078" y="2092648"/>
              <a:chExt cx="660913" cy="575241"/>
            </a:xfrm>
          </p:grpSpPr>
          <p:sp>
            <p:nvSpPr>
              <p:cNvPr id="4323" name="Google Shape;4323;p7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6" name="Google Shape;4326;p72"/>
          <p:cNvGrpSpPr/>
          <p:nvPr/>
        </p:nvGrpSpPr>
        <p:grpSpPr>
          <a:xfrm>
            <a:off x="6303109" y="971806"/>
            <a:ext cx="1317459" cy="684168"/>
            <a:chOff x="238125" y="999450"/>
            <a:chExt cx="7140700" cy="3708225"/>
          </a:xfrm>
        </p:grpSpPr>
        <p:sp>
          <p:nvSpPr>
            <p:cNvPr id="4327" name="Google Shape;4327;p7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39"/>
        <p:cNvGrpSpPr/>
        <p:nvPr/>
      </p:nvGrpSpPr>
      <p:grpSpPr>
        <a:xfrm>
          <a:off x="0" y="0"/>
          <a:ext cx="0" cy="0"/>
          <a:chOff x="0" y="0"/>
          <a:chExt cx="0" cy="0"/>
        </a:xfrm>
      </p:grpSpPr>
      <p:grpSp>
        <p:nvGrpSpPr>
          <p:cNvPr id="4340" name="Google Shape;4340;p73"/>
          <p:cNvGrpSpPr/>
          <p:nvPr/>
        </p:nvGrpSpPr>
        <p:grpSpPr>
          <a:xfrm>
            <a:off x="717027" y="967622"/>
            <a:ext cx="1636117" cy="1526144"/>
            <a:chOff x="729238" y="1179665"/>
            <a:chExt cx="1636117" cy="1526144"/>
          </a:xfrm>
        </p:grpSpPr>
        <p:grpSp>
          <p:nvGrpSpPr>
            <p:cNvPr id="4341" name="Google Shape;4341;p73"/>
            <p:cNvGrpSpPr/>
            <p:nvPr/>
          </p:nvGrpSpPr>
          <p:grpSpPr>
            <a:xfrm>
              <a:off x="729238" y="1179665"/>
              <a:ext cx="80700" cy="1526144"/>
              <a:chOff x="729238" y="1179665"/>
              <a:chExt cx="80700" cy="1526144"/>
            </a:xfrm>
          </p:grpSpPr>
          <p:sp>
            <p:nvSpPr>
              <p:cNvPr id="4342" name="Google Shape;4342;p7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73"/>
            <p:cNvGrpSpPr/>
            <p:nvPr/>
          </p:nvGrpSpPr>
          <p:grpSpPr>
            <a:xfrm>
              <a:off x="903098" y="1179665"/>
              <a:ext cx="80700" cy="1526144"/>
              <a:chOff x="903098" y="1179665"/>
              <a:chExt cx="80700" cy="1526144"/>
            </a:xfrm>
          </p:grpSpPr>
          <p:sp>
            <p:nvSpPr>
              <p:cNvPr id="4353" name="Google Shape;4353;p7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73"/>
            <p:cNvGrpSpPr/>
            <p:nvPr/>
          </p:nvGrpSpPr>
          <p:grpSpPr>
            <a:xfrm>
              <a:off x="1076958" y="1179665"/>
              <a:ext cx="80700" cy="1526144"/>
              <a:chOff x="1076958" y="1179665"/>
              <a:chExt cx="80700" cy="1526144"/>
            </a:xfrm>
          </p:grpSpPr>
          <p:sp>
            <p:nvSpPr>
              <p:cNvPr id="4364" name="Google Shape;4364;p7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73"/>
            <p:cNvGrpSpPr/>
            <p:nvPr/>
          </p:nvGrpSpPr>
          <p:grpSpPr>
            <a:xfrm>
              <a:off x="1247707" y="1179665"/>
              <a:ext cx="80700" cy="1526144"/>
              <a:chOff x="1247707" y="1179665"/>
              <a:chExt cx="80700" cy="1526144"/>
            </a:xfrm>
          </p:grpSpPr>
          <p:sp>
            <p:nvSpPr>
              <p:cNvPr id="4375" name="Google Shape;4375;p7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73"/>
            <p:cNvGrpSpPr/>
            <p:nvPr/>
          </p:nvGrpSpPr>
          <p:grpSpPr>
            <a:xfrm>
              <a:off x="1421567" y="1179665"/>
              <a:ext cx="80700" cy="1526144"/>
              <a:chOff x="1421567" y="1179665"/>
              <a:chExt cx="80700" cy="1526144"/>
            </a:xfrm>
          </p:grpSpPr>
          <p:sp>
            <p:nvSpPr>
              <p:cNvPr id="4386" name="Google Shape;4386;p7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6" name="Google Shape;4396;p73"/>
            <p:cNvGrpSpPr/>
            <p:nvPr/>
          </p:nvGrpSpPr>
          <p:grpSpPr>
            <a:xfrm>
              <a:off x="1592327" y="1179665"/>
              <a:ext cx="80700" cy="1526144"/>
              <a:chOff x="1592327" y="1179665"/>
              <a:chExt cx="80700" cy="1526144"/>
            </a:xfrm>
          </p:grpSpPr>
          <p:sp>
            <p:nvSpPr>
              <p:cNvPr id="4397" name="Google Shape;4397;p7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73"/>
            <p:cNvGrpSpPr/>
            <p:nvPr/>
          </p:nvGrpSpPr>
          <p:grpSpPr>
            <a:xfrm>
              <a:off x="1766187" y="1179665"/>
              <a:ext cx="80700" cy="1526144"/>
              <a:chOff x="1766187" y="1179665"/>
              <a:chExt cx="80700" cy="1526144"/>
            </a:xfrm>
          </p:grpSpPr>
          <p:sp>
            <p:nvSpPr>
              <p:cNvPr id="4408" name="Google Shape;4408;p7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73"/>
            <p:cNvGrpSpPr/>
            <p:nvPr/>
          </p:nvGrpSpPr>
          <p:grpSpPr>
            <a:xfrm>
              <a:off x="1936935" y="1179665"/>
              <a:ext cx="80700" cy="1526144"/>
              <a:chOff x="1936935" y="1179665"/>
              <a:chExt cx="80700" cy="1526144"/>
            </a:xfrm>
          </p:grpSpPr>
          <p:sp>
            <p:nvSpPr>
              <p:cNvPr id="4419" name="Google Shape;4419;p7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9" name="Google Shape;4429;p73"/>
            <p:cNvGrpSpPr/>
            <p:nvPr/>
          </p:nvGrpSpPr>
          <p:grpSpPr>
            <a:xfrm>
              <a:off x="2110795" y="1179665"/>
              <a:ext cx="80700" cy="1526144"/>
              <a:chOff x="2110795" y="1179665"/>
              <a:chExt cx="80700" cy="1526144"/>
            </a:xfrm>
          </p:grpSpPr>
          <p:sp>
            <p:nvSpPr>
              <p:cNvPr id="4430" name="Google Shape;4430;p7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73"/>
            <p:cNvGrpSpPr/>
            <p:nvPr/>
          </p:nvGrpSpPr>
          <p:grpSpPr>
            <a:xfrm>
              <a:off x="2284655" y="1179665"/>
              <a:ext cx="80700" cy="1526144"/>
              <a:chOff x="2284655" y="1179665"/>
              <a:chExt cx="80700" cy="1526144"/>
            </a:xfrm>
          </p:grpSpPr>
          <p:sp>
            <p:nvSpPr>
              <p:cNvPr id="4441" name="Google Shape;4441;p7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1" name="Google Shape;4451;p73"/>
          <p:cNvGrpSpPr/>
          <p:nvPr/>
        </p:nvGrpSpPr>
        <p:grpSpPr>
          <a:xfrm>
            <a:off x="2611693" y="986760"/>
            <a:ext cx="1364248" cy="1102133"/>
            <a:chOff x="2623904" y="1198803"/>
            <a:chExt cx="1364248" cy="1102133"/>
          </a:xfrm>
        </p:grpSpPr>
        <p:grpSp>
          <p:nvGrpSpPr>
            <p:cNvPr id="4452" name="Google Shape;4452;p73"/>
            <p:cNvGrpSpPr/>
            <p:nvPr/>
          </p:nvGrpSpPr>
          <p:grpSpPr>
            <a:xfrm>
              <a:off x="2623907" y="1198803"/>
              <a:ext cx="1364245" cy="273000"/>
              <a:chOff x="2623907" y="1198803"/>
              <a:chExt cx="1364245" cy="273000"/>
            </a:xfrm>
          </p:grpSpPr>
          <p:sp>
            <p:nvSpPr>
              <p:cNvPr id="4453" name="Google Shape;4453;p7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73"/>
            <p:cNvGrpSpPr/>
            <p:nvPr/>
          </p:nvGrpSpPr>
          <p:grpSpPr>
            <a:xfrm>
              <a:off x="2623904" y="1476964"/>
              <a:ext cx="1364245" cy="273000"/>
              <a:chOff x="2623904" y="1476964"/>
              <a:chExt cx="1364245" cy="273000"/>
            </a:xfrm>
          </p:grpSpPr>
          <p:sp>
            <p:nvSpPr>
              <p:cNvPr id="4459" name="Google Shape;4459;p7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4" name="Google Shape;4464;p73"/>
            <p:cNvGrpSpPr/>
            <p:nvPr/>
          </p:nvGrpSpPr>
          <p:grpSpPr>
            <a:xfrm>
              <a:off x="2623907" y="1749775"/>
              <a:ext cx="1364245" cy="273000"/>
              <a:chOff x="2623907" y="1749775"/>
              <a:chExt cx="1364245" cy="273000"/>
            </a:xfrm>
          </p:grpSpPr>
          <p:sp>
            <p:nvSpPr>
              <p:cNvPr id="4465" name="Google Shape;4465;p7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73"/>
            <p:cNvGrpSpPr/>
            <p:nvPr/>
          </p:nvGrpSpPr>
          <p:grpSpPr>
            <a:xfrm>
              <a:off x="2623904" y="2027936"/>
              <a:ext cx="1364245" cy="273000"/>
              <a:chOff x="2623904" y="2027936"/>
              <a:chExt cx="1364245" cy="273000"/>
            </a:xfrm>
          </p:grpSpPr>
          <p:sp>
            <p:nvSpPr>
              <p:cNvPr id="4471" name="Google Shape;4471;p7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6" name="Google Shape;4476;p73"/>
          <p:cNvGrpSpPr/>
          <p:nvPr/>
        </p:nvGrpSpPr>
        <p:grpSpPr>
          <a:xfrm>
            <a:off x="2601154" y="2445833"/>
            <a:ext cx="1387541" cy="159124"/>
            <a:chOff x="3200660" y="2180272"/>
            <a:chExt cx="2563824" cy="378237"/>
          </a:xfrm>
        </p:grpSpPr>
        <p:sp>
          <p:nvSpPr>
            <p:cNvPr id="4477" name="Google Shape;4477;p7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73"/>
          <p:cNvGrpSpPr/>
          <p:nvPr/>
        </p:nvGrpSpPr>
        <p:grpSpPr>
          <a:xfrm>
            <a:off x="2597679" y="2723597"/>
            <a:ext cx="1390502" cy="159625"/>
            <a:chOff x="3530150" y="2790075"/>
            <a:chExt cx="1962600" cy="225300"/>
          </a:xfrm>
        </p:grpSpPr>
        <p:sp>
          <p:nvSpPr>
            <p:cNvPr id="4496" name="Google Shape;4496;p7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73"/>
          <p:cNvGrpSpPr/>
          <p:nvPr/>
        </p:nvGrpSpPr>
        <p:grpSpPr>
          <a:xfrm>
            <a:off x="2597736" y="3001862"/>
            <a:ext cx="1411629" cy="154175"/>
            <a:chOff x="3558802" y="4011244"/>
            <a:chExt cx="1866000" cy="111600"/>
          </a:xfrm>
        </p:grpSpPr>
        <p:sp>
          <p:nvSpPr>
            <p:cNvPr id="4499" name="Google Shape;4499;p7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73"/>
          <p:cNvGrpSpPr/>
          <p:nvPr/>
        </p:nvGrpSpPr>
        <p:grpSpPr>
          <a:xfrm>
            <a:off x="2598024" y="2207432"/>
            <a:ext cx="1383503" cy="119761"/>
            <a:chOff x="3465975" y="2270258"/>
            <a:chExt cx="1986364" cy="171947"/>
          </a:xfrm>
        </p:grpSpPr>
        <p:sp>
          <p:nvSpPr>
            <p:cNvPr id="4502" name="Google Shape;4502;p7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73"/>
          <p:cNvGrpSpPr/>
          <p:nvPr/>
        </p:nvGrpSpPr>
        <p:grpSpPr>
          <a:xfrm>
            <a:off x="2609031" y="3571205"/>
            <a:ext cx="1369531" cy="195460"/>
            <a:chOff x="723300" y="4253549"/>
            <a:chExt cx="2276482" cy="324900"/>
          </a:xfrm>
        </p:grpSpPr>
        <p:sp>
          <p:nvSpPr>
            <p:cNvPr id="4511" name="Google Shape;4511;p7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73"/>
          <p:cNvGrpSpPr/>
          <p:nvPr/>
        </p:nvGrpSpPr>
        <p:grpSpPr>
          <a:xfrm>
            <a:off x="2598592" y="3272446"/>
            <a:ext cx="1389066" cy="180119"/>
            <a:chOff x="705948" y="3788465"/>
            <a:chExt cx="2308953" cy="299400"/>
          </a:xfrm>
        </p:grpSpPr>
        <p:sp>
          <p:nvSpPr>
            <p:cNvPr id="4517" name="Google Shape;4517;p7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73"/>
          <p:cNvGrpSpPr/>
          <p:nvPr/>
        </p:nvGrpSpPr>
        <p:grpSpPr>
          <a:xfrm>
            <a:off x="4195583" y="1876400"/>
            <a:ext cx="1433821" cy="191501"/>
            <a:chOff x="4273350" y="2088443"/>
            <a:chExt cx="1433821" cy="191501"/>
          </a:xfrm>
        </p:grpSpPr>
        <p:grpSp>
          <p:nvGrpSpPr>
            <p:cNvPr id="4523" name="Google Shape;4523;p73"/>
            <p:cNvGrpSpPr/>
            <p:nvPr/>
          </p:nvGrpSpPr>
          <p:grpSpPr>
            <a:xfrm>
              <a:off x="4273350" y="2088443"/>
              <a:ext cx="1433821" cy="0"/>
              <a:chOff x="5224975" y="2962250"/>
              <a:chExt cx="1544400" cy="0"/>
            </a:xfrm>
          </p:grpSpPr>
          <p:cxnSp>
            <p:nvCxnSpPr>
              <p:cNvPr id="4524" name="Google Shape;4524;p7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25" name="Google Shape;4525;p7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526" name="Google Shape;4526;p73"/>
            <p:cNvGrpSpPr/>
            <p:nvPr/>
          </p:nvGrpSpPr>
          <p:grpSpPr>
            <a:xfrm>
              <a:off x="4273350" y="2279944"/>
              <a:ext cx="1433821" cy="0"/>
              <a:chOff x="5224975" y="2962250"/>
              <a:chExt cx="1544400" cy="0"/>
            </a:xfrm>
          </p:grpSpPr>
          <p:cxnSp>
            <p:nvCxnSpPr>
              <p:cNvPr id="4527" name="Google Shape;4527;p7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28" name="Google Shape;4528;p7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529" name="Google Shape;4529;p73"/>
          <p:cNvGrpSpPr/>
          <p:nvPr/>
        </p:nvGrpSpPr>
        <p:grpSpPr>
          <a:xfrm>
            <a:off x="2646529" y="3885304"/>
            <a:ext cx="1304609" cy="294074"/>
            <a:chOff x="2658741" y="4097347"/>
            <a:chExt cx="1304609" cy="294074"/>
          </a:xfrm>
        </p:grpSpPr>
        <p:grpSp>
          <p:nvGrpSpPr>
            <p:cNvPr id="4530" name="Google Shape;4530;p73"/>
            <p:cNvGrpSpPr/>
            <p:nvPr/>
          </p:nvGrpSpPr>
          <p:grpSpPr>
            <a:xfrm>
              <a:off x="2658741" y="4097347"/>
              <a:ext cx="118572" cy="294074"/>
              <a:chOff x="3343310" y="4475555"/>
              <a:chExt cx="127717" cy="316753"/>
            </a:xfrm>
          </p:grpSpPr>
          <p:sp>
            <p:nvSpPr>
              <p:cNvPr id="4531" name="Google Shape;4531;p7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73"/>
            <p:cNvGrpSpPr/>
            <p:nvPr/>
          </p:nvGrpSpPr>
          <p:grpSpPr>
            <a:xfrm>
              <a:off x="3815519" y="4098388"/>
              <a:ext cx="147831" cy="291991"/>
              <a:chOff x="3527539" y="4476677"/>
              <a:chExt cx="159232" cy="314510"/>
            </a:xfrm>
          </p:grpSpPr>
          <p:sp>
            <p:nvSpPr>
              <p:cNvPr id="4534" name="Google Shape;4534;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73"/>
            <p:cNvGrpSpPr/>
            <p:nvPr/>
          </p:nvGrpSpPr>
          <p:grpSpPr>
            <a:xfrm>
              <a:off x="3511696" y="4098388"/>
              <a:ext cx="147831" cy="291991"/>
              <a:chOff x="3527539" y="4476677"/>
              <a:chExt cx="159232" cy="314510"/>
            </a:xfrm>
          </p:grpSpPr>
          <p:sp>
            <p:nvSpPr>
              <p:cNvPr id="4537" name="Google Shape;4537;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73"/>
            <p:cNvGrpSpPr/>
            <p:nvPr/>
          </p:nvGrpSpPr>
          <p:grpSpPr>
            <a:xfrm>
              <a:off x="3207874" y="4098388"/>
              <a:ext cx="147831" cy="291991"/>
              <a:chOff x="3527539" y="4476677"/>
              <a:chExt cx="159232" cy="314510"/>
            </a:xfrm>
          </p:grpSpPr>
          <p:sp>
            <p:nvSpPr>
              <p:cNvPr id="4540" name="Google Shape;4540;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73"/>
            <p:cNvGrpSpPr/>
            <p:nvPr/>
          </p:nvGrpSpPr>
          <p:grpSpPr>
            <a:xfrm>
              <a:off x="2933305" y="4097347"/>
              <a:ext cx="118572" cy="294074"/>
              <a:chOff x="3343310" y="4475555"/>
              <a:chExt cx="127717" cy="316753"/>
            </a:xfrm>
          </p:grpSpPr>
          <p:sp>
            <p:nvSpPr>
              <p:cNvPr id="4543" name="Google Shape;4543;p7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5" name="Google Shape;4545;p73"/>
          <p:cNvGrpSpPr/>
          <p:nvPr/>
        </p:nvGrpSpPr>
        <p:grpSpPr>
          <a:xfrm>
            <a:off x="4197138" y="963998"/>
            <a:ext cx="1430711" cy="751237"/>
            <a:chOff x="5159450" y="1919950"/>
            <a:chExt cx="1541050" cy="862500"/>
          </a:xfrm>
        </p:grpSpPr>
        <p:sp>
          <p:nvSpPr>
            <p:cNvPr id="4546" name="Google Shape;4546;p7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547" name="Google Shape;4547;p73"/>
            <p:cNvGrpSpPr/>
            <p:nvPr/>
          </p:nvGrpSpPr>
          <p:grpSpPr>
            <a:xfrm>
              <a:off x="5159450" y="1919950"/>
              <a:ext cx="1541050" cy="862500"/>
              <a:chOff x="5159450" y="1919950"/>
              <a:chExt cx="1541050" cy="862500"/>
            </a:xfrm>
          </p:grpSpPr>
          <p:cxnSp>
            <p:nvCxnSpPr>
              <p:cNvPr id="4548" name="Google Shape;4548;p7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549" name="Google Shape;4549;p7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550" name="Google Shape;4550;p73"/>
          <p:cNvGrpSpPr/>
          <p:nvPr/>
        </p:nvGrpSpPr>
        <p:grpSpPr>
          <a:xfrm>
            <a:off x="4245275" y="2227768"/>
            <a:ext cx="1334436" cy="967914"/>
            <a:chOff x="4294923" y="2439811"/>
            <a:chExt cx="1334436" cy="967914"/>
          </a:xfrm>
        </p:grpSpPr>
        <p:grpSp>
          <p:nvGrpSpPr>
            <p:cNvPr id="4551" name="Google Shape;4551;p73"/>
            <p:cNvGrpSpPr/>
            <p:nvPr/>
          </p:nvGrpSpPr>
          <p:grpSpPr>
            <a:xfrm>
              <a:off x="4960455" y="2469658"/>
              <a:ext cx="668904" cy="885524"/>
              <a:chOff x="4960455" y="2469658"/>
              <a:chExt cx="668904" cy="885524"/>
            </a:xfrm>
          </p:grpSpPr>
          <p:sp>
            <p:nvSpPr>
              <p:cNvPr id="4552" name="Google Shape;4552;p7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73"/>
            <p:cNvGrpSpPr/>
            <p:nvPr/>
          </p:nvGrpSpPr>
          <p:grpSpPr>
            <a:xfrm>
              <a:off x="4294923" y="2469658"/>
              <a:ext cx="668951" cy="885524"/>
              <a:chOff x="4294923" y="2469658"/>
              <a:chExt cx="668951" cy="885524"/>
            </a:xfrm>
          </p:grpSpPr>
          <p:sp>
            <p:nvSpPr>
              <p:cNvPr id="4559" name="Google Shape;4559;p7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5" name="Google Shape;4565;p7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73"/>
          <p:cNvGrpSpPr/>
          <p:nvPr/>
        </p:nvGrpSpPr>
        <p:grpSpPr>
          <a:xfrm>
            <a:off x="4231478" y="3282213"/>
            <a:ext cx="1430949" cy="897289"/>
            <a:chOff x="4351371" y="3547942"/>
            <a:chExt cx="1345130" cy="843475"/>
          </a:xfrm>
        </p:grpSpPr>
        <p:grpSp>
          <p:nvGrpSpPr>
            <p:cNvPr id="4567" name="Google Shape;4567;p73"/>
            <p:cNvGrpSpPr/>
            <p:nvPr/>
          </p:nvGrpSpPr>
          <p:grpSpPr>
            <a:xfrm>
              <a:off x="4351371" y="4209917"/>
              <a:ext cx="1345130" cy="181500"/>
              <a:chOff x="4351371" y="4209917"/>
              <a:chExt cx="1345130" cy="181500"/>
            </a:xfrm>
          </p:grpSpPr>
          <p:sp>
            <p:nvSpPr>
              <p:cNvPr id="4568" name="Google Shape;4568;p7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9" name="Google Shape;4569;p7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570" name="Google Shape;4570;p73"/>
            <p:cNvGrpSpPr/>
            <p:nvPr/>
          </p:nvGrpSpPr>
          <p:grpSpPr>
            <a:xfrm>
              <a:off x="4403010" y="3985221"/>
              <a:ext cx="1109518" cy="181500"/>
              <a:chOff x="4403010" y="3985221"/>
              <a:chExt cx="1109518" cy="181500"/>
            </a:xfrm>
          </p:grpSpPr>
          <p:sp>
            <p:nvSpPr>
              <p:cNvPr id="4571" name="Google Shape;4571;p7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2" name="Google Shape;4572;p7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573" name="Google Shape;4573;p73"/>
            <p:cNvGrpSpPr/>
            <p:nvPr/>
          </p:nvGrpSpPr>
          <p:grpSpPr>
            <a:xfrm>
              <a:off x="4618704" y="3766582"/>
              <a:ext cx="807858" cy="181500"/>
              <a:chOff x="4618704" y="3766582"/>
              <a:chExt cx="807858" cy="181500"/>
            </a:xfrm>
          </p:grpSpPr>
          <p:sp>
            <p:nvSpPr>
              <p:cNvPr id="4574" name="Google Shape;4574;p7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5" name="Google Shape;4575;p7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576" name="Google Shape;4576;p73"/>
            <p:cNvGrpSpPr/>
            <p:nvPr/>
          </p:nvGrpSpPr>
          <p:grpSpPr>
            <a:xfrm>
              <a:off x="4735238" y="3547942"/>
              <a:ext cx="462839" cy="181500"/>
              <a:chOff x="4735238" y="3547942"/>
              <a:chExt cx="462839" cy="181500"/>
            </a:xfrm>
          </p:grpSpPr>
          <p:sp>
            <p:nvSpPr>
              <p:cNvPr id="4577" name="Google Shape;4577;p7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8" name="Google Shape;4578;p7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79" name="Google Shape;4579;p73"/>
          <p:cNvGrpSpPr/>
          <p:nvPr/>
        </p:nvGrpSpPr>
        <p:grpSpPr>
          <a:xfrm>
            <a:off x="7407836" y="2217537"/>
            <a:ext cx="1020955" cy="928853"/>
            <a:chOff x="926675" y="238125"/>
            <a:chExt cx="5755100" cy="5232975"/>
          </a:xfrm>
        </p:grpSpPr>
        <p:sp>
          <p:nvSpPr>
            <p:cNvPr id="4580" name="Google Shape;4580;p7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73"/>
          <p:cNvGrpSpPr/>
          <p:nvPr/>
        </p:nvGrpSpPr>
        <p:grpSpPr>
          <a:xfrm>
            <a:off x="715210" y="2616272"/>
            <a:ext cx="1695374" cy="1560837"/>
            <a:chOff x="727421" y="2828315"/>
            <a:chExt cx="1695374" cy="1560837"/>
          </a:xfrm>
        </p:grpSpPr>
        <p:grpSp>
          <p:nvGrpSpPr>
            <p:cNvPr id="4585" name="Google Shape;4585;p73"/>
            <p:cNvGrpSpPr/>
            <p:nvPr/>
          </p:nvGrpSpPr>
          <p:grpSpPr>
            <a:xfrm>
              <a:off x="727421" y="2828315"/>
              <a:ext cx="1695374" cy="1560837"/>
              <a:chOff x="734799" y="2782450"/>
              <a:chExt cx="1571100" cy="1577400"/>
            </a:xfrm>
          </p:grpSpPr>
          <p:cxnSp>
            <p:nvCxnSpPr>
              <p:cNvPr id="4586" name="Google Shape;4586;p7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587" name="Google Shape;4587;p7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88" name="Google Shape;4588;p73"/>
            <p:cNvGrpSpPr/>
            <p:nvPr/>
          </p:nvGrpSpPr>
          <p:grpSpPr>
            <a:xfrm>
              <a:off x="819108" y="2882501"/>
              <a:ext cx="1556791" cy="1426186"/>
              <a:chOff x="819108" y="2882501"/>
              <a:chExt cx="1556791" cy="1426186"/>
            </a:xfrm>
          </p:grpSpPr>
          <p:grpSp>
            <p:nvGrpSpPr>
              <p:cNvPr id="4589" name="Google Shape;4589;p73"/>
              <p:cNvGrpSpPr/>
              <p:nvPr/>
            </p:nvGrpSpPr>
            <p:grpSpPr>
              <a:xfrm>
                <a:off x="819108" y="2882501"/>
                <a:ext cx="103104" cy="1426186"/>
                <a:chOff x="4674013" y="3100904"/>
                <a:chExt cx="122758" cy="1698043"/>
              </a:xfrm>
            </p:grpSpPr>
            <p:sp>
              <p:nvSpPr>
                <p:cNvPr id="4590" name="Google Shape;4590;p7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73"/>
              <p:cNvGrpSpPr/>
              <p:nvPr/>
            </p:nvGrpSpPr>
            <p:grpSpPr>
              <a:xfrm>
                <a:off x="1062475" y="2882501"/>
                <a:ext cx="103104" cy="1426186"/>
                <a:chOff x="4940438" y="3100904"/>
                <a:chExt cx="122758" cy="1698043"/>
              </a:xfrm>
            </p:grpSpPr>
            <p:sp>
              <p:nvSpPr>
                <p:cNvPr id="4598" name="Google Shape;4598;p7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73"/>
              <p:cNvGrpSpPr/>
              <p:nvPr/>
            </p:nvGrpSpPr>
            <p:grpSpPr>
              <a:xfrm>
                <a:off x="1299324" y="2882501"/>
                <a:ext cx="103104" cy="1426186"/>
                <a:chOff x="5206863" y="3100904"/>
                <a:chExt cx="122758" cy="1698043"/>
              </a:xfrm>
            </p:grpSpPr>
            <p:sp>
              <p:nvSpPr>
                <p:cNvPr id="4606" name="Google Shape;4606;p7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73"/>
              <p:cNvGrpSpPr/>
              <p:nvPr/>
            </p:nvGrpSpPr>
            <p:grpSpPr>
              <a:xfrm>
                <a:off x="1786057" y="2882501"/>
                <a:ext cx="103104" cy="1426186"/>
                <a:chOff x="6006138" y="3143629"/>
                <a:chExt cx="122758" cy="1698043"/>
              </a:xfrm>
            </p:grpSpPr>
            <p:sp>
              <p:nvSpPr>
                <p:cNvPr id="4614" name="Google Shape;4614;p7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73"/>
              <p:cNvGrpSpPr/>
              <p:nvPr/>
            </p:nvGrpSpPr>
            <p:grpSpPr>
              <a:xfrm>
                <a:off x="2029422" y="2882501"/>
                <a:ext cx="103104" cy="1426186"/>
                <a:chOff x="6805413" y="3100904"/>
                <a:chExt cx="122758" cy="1698043"/>
              </a:xfrm>
            </p:grpSpPr>
            <p:sp>
              <p:nvSpPr>
                <p:cNvPr id="4622" name="Google Shape;4622;p7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9" name="Google Shape;4629;p73"/>
              <p:cNvGrpSpPr/>
              <p:nvPr/>
            </p:nvGrpSpPr>
            <p:grpSpPr>
              <a:xfrm>
                <a:off x="2272795" y="2882501"/>
                <a:ext cx="103104" cy="1426186"/>
                <a:chOff x="5206863" y="3100904"/>
                <a:chExt cx="122758" cy="1698043"/>
              </a:xfrm>
            </p:grpSpPr>
            <p:sp>
              <p:nvSpPr>
                <p:cNvPr id="4630" name="Google Shape;4630;p7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73"/>
              <p:cNvGrpSpPr/>
              <p:nvPr/>
            </p:nvGrpSpPr>
            <p:grpSpPr>
              <a:xfrm>
                <a:off x="1542694" y="2882501"/>
                <a:ext cx="103104" cy="1426186"/>
                <a:chOff x="6006138" y="3143629"/>
                <a:chExt cx="122758" cy="1698043"/>
              </a:xfrm>
            </p:grpSpPr>
            <p:sp>
              <p:nvSpPr>
                <p:cNvPr id="4638" name="Google Shape;4638;p7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45" name="Google Shape;4645;p73"/>
          <p:cNvGrpSpPr/>
          <p:nvPr/>
        </p:nvGrpSpPr>
        <p:grpSpPr>
          <a:xfrm>
            <a:off x="5671260" y="3305994"/>
            <a:ext cx="2749952" cy="870677"/>
            <a:chOff x="238125" y="1725700"/>
            <a:chExt cx="7139025" cy="2260325"/>
          </a:xfrm>
        </p:grpSpPr>
        <p:sp>
          <p:nvSpPr>
            <p:cNvPr id="4646" name="Google Shape;4646;p7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73"/>
          <p:cNvGrpSpPr/>
          <p:nvPr/>
        </p:nvGrpSpPr>
        <p:grpSpPr>
          <a:xfrm>
            <a:off x="5941424" y="2247740"/>
            <a:ext cx="1105452" cy="916747"/>
            <a:chOff x="5249100" y="1210600"/>
            <a:chExt cx="3502700" cy="2904775"/>
          </a:xfrm>
        </p:grpSpPr>
        <p:sp>
          <p:nvSpPr>
            <p:cNvPr id="4657" name="Google Shape;4657;p7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61" name="Google Shape;4661;p7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662" name="Google Shape;4662;p7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663" name="Google Shape;4663;p7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664" name="Google Shape;4664;p7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665" name="Google Shape;4665;p7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73"/>
          <p:cNvGrpSpPr/>
          <p:nvPr/>
        </p:nvGrpSpPr>
        <p:grpSpPr>
          <a:xfrm>
            <a:off x="7123972" y="967158"/>
            <a:ext cx="1304650" cy="1124856"/>
            <a:chOff x="7287122" y="1165658"/>
            <a:chExt cx="1219413" cy="1051365"/>
          </a:xfrm>
        </p:grpSpPr>
        <p:grpSp>
          <p:nvGrpSpPr>
            <p:cNvPr id="4667" name="Google Shape;4667;p73"/>
            <p:cNvGrpSpPr/>
            <p:nvPr/>
          </p:nvGrpSpPr>
          <p:grpSpPr>
            <a:xfrm>
              <a:off x="7287122" y="1969723"/>
              <a:ext cx="1219413" cy="247300"/>
              <a:chOff x="7287122" y="1969723"/>
              <a:chExt cx="1219413" cy="247300"/>
            </a:xfrm>
          </p:grpSpPr>
          <p:sp>
            <p:nvSpPr>
              <p:cNvPr id="4668" name="Google Shape;4668;p7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73"/>
              <p:cNvGrpSpPr/>
              <p:nvPr/>
            </p:nvGrpSpPr>
            <p:grpSpPr>
              <a:xfrm>
                <a:off x="7287122" y="2063892"/>
                <a:ext cx="1151753" cy="73428"/>
                <a:chOff x="7287122" y="2063892"/>
                <a:chExt cx="1151753" cy="73428"/>
              </a:xfrm>
            </p:grpSpPr>
            <p:sp>
              <p:nvSpPr>
                <p:cNvPr id="4670" name="Google Shape;4670;p7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1" name="Google Shape;4671;p7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672" name="Google Shape;4672;p73"/>
            <p:cNvGrpSpPr/>
            <p:nvPr/>
          </p:nvGrpSpPr>
          <p:grpSpPr>
            <a:xfrm>
              <a:off x="7287122" y="1712201"/>
              <a:ext cx="1219403" cy="246767"/>
              <a:chOff x="7287122" y="1712201"/>
              <a:chExt cx="1219403" cy="246767"/>
            </a:xfrm>
          </p:grpSpPr>
          <p:sp>
            <p:nvSpPr>
              <p:cNvPr id="4673" name="Google Shape;4673;p7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4" name="Google Shape;4674;p73"/>
              <p:cNvGrpSpPr/>
              <p:nvPr/>
            </p:nvGrpSpPr>
            <p:grpSpPr>
              <a:xfrm>
                <a:off x="7287122" y="1842861"/>
                <a:ext cx="1005303" cy="73419"/>
                <a:chOff x="7287122" y="1842861"/>
                <a:chExt cx="1005303" cy="73419"/>
              </a:xfrm>
            </p:grpSpPr>
            <p:sp>
              <p:nvSpPr>
                <p:cNvPr id="4675" name="Google Shape;4675;p7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6" name="Google Shape;4676;p7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677" name="Google Shape;4677;p73"/>
            <p:cNvGrpSpPr/>
            <p:nvPr/>
          </p:nvGrpSpPr>
          <p:grpSpPr>
            <a:xfrm>
              <a:off x="7287122" y="1447520"/>
              <a:ext cx="1219403" cy="286667"/>
              <a:chOff x="7287122" y="1447520"/>
              <a:chExt cx="1219403" cy="286667"/>
            </a:xfrm>
          </p:grpSpPr>
          <p:sp>
            <p:nvSpPr>
              <p:cNvPr id="4678" name="Google Shape;4678;p7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9" name="Google Shape;4679;p73"/>
              <p:cNvGrpSpPr/>
              <p:nvPr/>
            </p:nvGrpSpPr>
            <p:grpSpPr>
              <a:xfrm>
                <a:off x="7287122" y="1581977"/>
                <a:ext cx="852803" cy="73428"/>
                <a:chOff x="7287122" y="1581977"/>
                <a:chExt cx="852803" cy="73428"/>
              </a:xfrm>
            </p:grpSpPr>
            <p:sp>
              <p:nvSpPr>
                <p:cNvPr id="4680" name="Google Shape;4680;p7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1" name="Google Shape;4681;p7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682" name="Google Shape;4682;p73"/>
            <p:cNvGrpSpPr/>
            <p:nvPr/>
          </p:nvGrpSpPr>
          <p:grpSpPr>
            <a:xfrm>
              <a:off x="7287122" y="1165658"/>
              <a:ext cx="1219403" cy="344253"/>
              <a:chOff x="7287122" y="1165658"/>
              <a:chExt cx="1219403" cy="344253"/>
            </a:xfrm>
          </p:grpSpPr>
          <p:sp>
            <p:nvSpPr>
              <p:cNvPr id="4683" name="Google Shape;4683;p7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4" name="Google Shape;4684;p73"/>
              <p:cNvGrpSpPr/>
              <p:nvPr/>
            </p:nvGrpSpPr>
            <p:grpSpPr>
              <a:xfrm>
                <a:off x="7287122" y="1341025"/>
                <a:ext cx="695703" cy="73419"/>
                <a:chOff x="7287122" y="1341025"/>
                <a:chExt cx="695703" cy="73419"/>
              </a:xfrm>
            </p:grpSpPr>
            <p:sp>
              <p:nvSpPr>
                <p:cNvPr id="4685" name="Google Shape;4685;p7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6" name="Google Shape;4686;p7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687" name="Google Shape;4687;p73"/>
          <p:cNvGrpSpPr/>
          <p:nvPr/>
        </p:nvGrpSpPr>
        <p:grpSpPr>
          <a:xfrm>
            <a:off x="5790464" y="973181"/>
            <a:ext cx="1397729" cy="1098540"/>
            <a:chOff x="5900602" y="1193063"/>
            <a:chExt cx="1299851" cy="1021707"/>
          </a:xfrm>
        </p:grpSpPr>
        <p:grpSp>
          <p:nvGrpSpPr>
            <p:cNvPr id="4688" name="Google Shape;4688;p73"/>
            <p:cNvGrpSpPr/>
            <p:nvPr/>
          </p:nvGrpSpPr>
          <p:grpSpPr>
            <a:xfrm>
              <a:off x="6520337" y="1193063"/>
              <a:ext cx="341815" cy="799959"/>
              <a:chOff x="6520337" y="1193063"/>
              <a:chExt cx="341815" cy="799959"/>
            </a:xfrm>
          </p:grpSpPr>
          <p:grpSp>
            <p:nvGrpSpPr>
              <p:cNvPr id="4689" name="Google Shape;4689;p73"/>
              <p:cNvGrpSpPr/>
              <p:nvPr/>
            </p:nvGrpSpPr>
            <p:grpSpPr>
              <a:xfrm>
                <a:off x="6520337" y="1589527"/>
                <a:ext cx="213950" cy="403494"/>
                <a:chOff x="6520337" y="1589527"/>
                <a:chExt cx="213950" cy="403494"/>
              </a:xfrm>
            </p:grpSpPr>
            <p:sp>
              <p:nvSpPr>
                <p:cNvPr id="4690" name="Google Shape;4690;p7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73"/>
              <p:cNvGrpSpPr/>
              <p:nvPr/>
            </p:nvGrpSpPr>
            <p:grpSpPr>
              <a:xfrm>
                <a:off x="6577204" y="1193063"/>
                <a:ext cx="284947" cy="464512"/>
                <a:chOff x="6577204" y="1193063"/>
                <a:chExt cx="284947" cy="464512"/>
              </a:xfrm>
            </p:grpSpPr>
            <p:sp>
              <p:nvSpPr>
                <p:cNvPr id="4693" name="Google Shape;4693;p7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4" name="Google Shape;4694;p7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95" name="Google Shape;4695;p73"/>
            <p:cNvGrpSpPr/>
            <p:nvPr/>
          </p:nvGrpSpPr>
          <p:grpSpPr>
            <a:xfrm>
              <a:off x="6238903" y="1193063"/>
              <a:ext cx="300475" cy="900152"/>
              <a:chOff x="6238903" y="1193063"/>
              <a:chExt cx="300475" cy="900152"/>
            </a:xfrm>
          </p:grpSpPr>
          <p:grpSp>
            <p:nvGrpSpPr>
              <p:cNvPr id="4696" name="Google Shape;4696;p73"/>
              <p:cNvGrpSpPr/>
              <p:nvPr/>
            </p:nvGrpSpPr>
            <p:grpSpPr>
              <a:xfrm>
                <a:off x="6290865" y="1489315"/>
                <a:ext cx="248514" cy="603900"/>
                <a:chOff x="6290865" y="1489315"/>
                <a:chExt cx="248514" cy="603900"/>
              </a:xfrm>
            </p:grpSpPr>
            <p:sp>
              <p:nvSpPr>
                <p:cNvPr id="4697" name="Google Shape;4697;p7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73"/>
              <p:cNvGrpSpPr/>
              <p:nvPr/>
            </p:nvGrpSpPr>
            <p:grpSpPr>
              <a:xfrm>
                <a:off x="6238903" y="1193063"/>
                <a:ext cx="284947" cy="333087"/>
                <a:chOff x="6238903" y="1193063"/>
                <a:chExt cx="284947" cy="333087"/>
              </a:xfrm>
            </p:grpSpPr>
            <p:sp>
              <p:nvSpPr>
                <p:cNvPr id="4700" name="Google Shape;4700;p7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1" name="Google Shape;4701;p7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702" name="Google Shape;4702;p73"/>
            <p:cNvGrpSpPr/>
            <p:nvPr/>
          </p:nvGrpSpPr>
          <p:grpSpPr>
            <a:xfrm>
              <a:off x="5900602" y="1193063"/>
              <a:ext cx="444345" cy="1021707"/>
              <a:chOff x="5900602" y="1193063"/>
              <a:chExt cx="444345" cy="1021707"/>
            </a:xfrm>
          </p:grpSpPr>
          <p:grpSp>
            <p:nvGrpSpPr>
              <p:cNvPr id="4703" name="Google Shape;4703;p73"/>
              <p:cNvGrpSpPr/>
              <p:nvPr/>
            </p:nvGrpSpPr>
            <p:grpSpPr>
              <a:xfrm>
                <a:off x="6046501" y="1367785"/>
                <a:ext cx="298446" cy="846986"/>
                <a:chOff x="6046501" y="1367785"/>
                <a:chExt cx="298446" cy="846986"/>
              </a:xfrm>
            </p:grpSpPr>
            <p:sp>
              <p:nvSpPr>
                <p:cNvPr id="4704" name="Google Shape;4704;p7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73"/>
              <p:cNvGrpSpPr/>
              <p:nvPr/>
            </p:nvGrpSpPr>
            <p:grpSpPr>
              <a:xfrm>
                <a:off x="5900602" y="1193063"/>
                <a:ext cx="284947" cy="182312"/>
                <a:chOff x="5900602" y="1193063"/>
                <a:chExt cx="284947" cy="182312"/>
              </a:xfrm>
            </p:grpSpPr>
            <p:sp>
              <p:nvSpPr>
                <p:cNvPr id="4707" name="Google Shape;4707;p7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8" name="Google Shape;4708;p7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709" name="Google Shape;4709;p73"/>
            <p:cNvGrpSpPr/>
            <p:nvPr/>
          </p:nvGrpSpPr>
          <p:grpSpPr>
            <a:xfrm>
              <a:off x="6738300" y="1193063"/>
              <a:ext cx="462153" cy="707634"/>
              <a:chOff x="6738300" y="1193063"/>
              <a:chExt cx="462153" cy="707634"/>
            </a:xfrm>
          </p:grpSpPr>
          <p:grpSp>
            <p:nvGrpSpPr>
              <p:cNvPr id="4710" name="Google Shape;4710;p73"/>
              <p:cNvGrpSpPr/>
              <p:nvPr/>
            </p:nvGrpSpPr>
            <p:grpSpPr>
              <a:xfrm>
                <a:off x="6915505" y="1193063"/>
                <a:ext cx="284947" cy="597387"/>
                <a:chOff x="6915505" y="1193063"/>
                <a:chExt cx="284947" cy="597387"/>
              </a:xfrm>
            </p:grpSpPr>
            <p:sp>
              <p:nvSpPr>
                <p:cNvPr id="4711" name="Google Shape;4711;p7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2" name="Google Shape;4712;p7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713" name="Google Shape;4713;p73"/>
              <p:cNvGrpSpPr/>
              <p:nvPr/>
            </p:nvGrpSpPr>
            <p:grpSpPr>
              <a:xfrm>
                <a:off x="6738300" y="1684725"/>
                <a:ext cx="230066" cy="215971"/>
                <a:chOff x="6738300" y="1684725"/>
                <a:chExt cx="230066" cy="215971"/>
              </a:xfrm>
            </p:grpSpPr>
            <p:sp>
              <p:nvSpPr>
                <p:cNvPr id="4714" name="Google Shape;4714;p7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719"/>
        <p:cNvGrpSpPr/>
        <p:nvPr/>
      </p:nvGrpSpPr>
      <p:grpSpPr>
        <a:xfrm>
          <a:off x="0" y="0"/>
          <a:ext cx="0" cy="0"/>
          <a:chOff x="0" y="0"/>
          <a:chExt cx="0" cy="0"/>
        </a:xfrm>
      </p:grpSpPr>
      <p:grpSp>
        <p:nvGrpSpPr>
          <p:cNvPr id="4720" name="Google Shape;4720;p74"/>
          <p:cNvGrpSpPr/>
          <p:nvPr/>
        </p:nvGrpSpPr>
        <p:grpSpPr>
          <a:xfrm>
            <a:off x="821785" y="2307635"/>
            <a:ext cx="339235" cy="298186"/>
            <a:chOff x="898875" y="244725"/>
            <a:chExt cx="481800" cy="423500"/>
          </a:xfrm>
        </p:grpSpPr>
        <p:sp>
          <p:nvSpPr>
            <p:cNvPr id="4721" name="Google Shape;4721;p7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2" name="Google Shape;4722;p7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7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4" name="Google Shape;4724;p7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5" name="Google Shape;4725;p7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7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7" name="Google Shape;4727;p74"/>
          <p:cNvGrpSpPr/>
          <p:nvPr/>
        </p:nvGrpSpPr>
        <p:grpSpPr>
          <a:xfrm>
            <a:off x="1260167" y="2287103"/>
            <a:ext cx="298169" cy="339253"/>
            <a:chOff x="1529350" y="258825"/>
            <a:chExt cx="423475" cy="481825"/>
          </a:xfrm>
        </p:grpSpPr>
        <p:sp>
          <p:nvSpPr>
            <p:cNvPr id="4728" name="Google Shape;4728;p7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7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0" name="Google Shape;4730;p74"/>
          <p:cNvGrpSpPr/>
          <p:nvPr/>
        </p:nvGrpSpPr>
        <p:grpSpPr>
          <a:xfrm>
            <a:off x="2102437" y="2287102"/>
            <a:ext cx="298169" cy="339253"/>
            <a:chOff x="2707500" y="249400"/>
            <a:chExt cx="423475" cy="481825"/>
          </a:xfrm>
        </p:grpSpPr>
        <p:sp>
          <p:nvSpPr>
            <p:cNvPr id="4731" name="Google Shape;4731;p7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2" name="Google Shape;4732;p7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3" name="Google Shape;4733;p74"/>
          <p:cNvGrpSpPr/>
          <p:nvPr/>
        </p:nvGrpSpPr>
        <p:grpSpPr>
          <a:xfrm>
            <a:off x="2516052" y="2287428"/>
            <a:ext cx="305386" cy="338602"/>
            <a:chOff x="3300325" y="249875"/>
            <a:chExt cx="433725" cy="480900"/>
          </a:xfrm>
        </p:grpSpPr>
        <p:sp>
          <p:nvSpPr>
            <p:cNvPr id="4734" name="Google Shape;4734;p7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5" name="Google Shape;4735;p7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7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7" name="Google Shape;4737;p7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8" name="Google Shape;4738;p7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7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0" name="Google Shape;4740;p74"/>
          <p:cNvGrpSpPr/>
          <p:nvPr/>
        </p:nvGrpSpPr>
        <p:grpSpPr>
          <a:xfrm>
            <a:off x="1653142" y="2367273"/>
            <a:ext cx="340890" cy="178912"/>
            <a:chOff x="2084325" y="363300"/>
            <a:chExt cx="484150" cy="254100"/>
          </a:xfrm>
        </p:grpSpPr>
        <p:sp>
          <p:nvSpPr>
            <p:cNvPr id="4741" name="Google Shape;4741;p7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7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3" name="Google Shape;4743;p74"/>
          <p:cNvGrpSpPr/>
          <p:nvPr/>
        </p:nvGrpSpPr>
        <p:grpSpPr>
          <a:xfrm>
            <a:off x="2905137" y="2287349"/>
            <a:ext cx="352349" cy="338760"/>
            <a:chOff x="3854700" y="249750"/>
            <a:chExt cx="500425" cy="481125"/>
          </a:xfrm>
        </p:grpSpPr>
        <p:sp>
          <p:nvSpPr>
            <p:cNvPr id="4744" name="Google Shape;4744;p7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7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7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7" name="Google Shape;4747;p7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8" name="Google Shape;4748;p7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7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7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7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2" name="Google Shape;4752;p74"/>
          <p:cNvGrpSpPr/>
          <p:nvPr/>
        </p:nvGrpSpPr>
        <p:grpSpPr>
          <a:xfrm>
            <a:off x="3323126" y="2287349"/>
            <a:ext cx="352349" cy="338760"/>
            <a:chOff x="4447550" y="249750"/>
            <a:chExt cx="500425" cy="481125"/>
          </a:xfrm>
        </p:grpSpPr>
        <p:sp>
          <p:nvSpPr>
            <p:cNvPr id="4753" name="Google Shape;4753;p7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7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5" name="Google Shape;4755;p74"/>
          <p:cNvGrpSpPr/>
          <p:nvPr/>
        </p:nvGrpSpPr>
        <p:grpSpPr>
          <a:xfrm>
            <a:off x="3752328" y="2287102"/>
            <a:ext cx="339253" cy="339253"/>
            <a:chOff x="5049725" y="249400"/>
            <a:chExt cx="481825" cy="481825"/>
          </a:xfrm>
        </p:grpSpPr>
        <p:sp>
          <p:nvSpPr>
            <p:cNvPr id="4756" name="Google Shape;4756;p7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7" name="Google Shape;4757;p7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8" name="Google Shape;4758;p74"/>
          <p:cNvGrpSpPr/>
          <p:nvPr/>
        </p:nvGrpSpPr>
        <p:grpSpPr>
          <a:xfrm>
            <a:off x="4166269" y="2287102"/>
            <a:ext cx="339253" cy="339253"/>
            <a:chOff x="5660400" y="238125"/>
            <a:chExt cx="481825" cy="481825"/>
          </a:xfrm>
        </p:grpSpPr>
        <p:sp>
          <p:nvSpPr>
            <p:cNvPr id="4759" name="Google Shape;4759;p7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0" name="Google Shape;4760;p7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1" name="Google Shape;4761;p74"/>
          <p:cNvGrpSpPr/>
          <p:nvPr/>
        </p:nvGrpSpPr>
        <p:grpSpPr>
          <a:xfrm>
            <a:off x="4582955" y="2287102"/>
            <a:ext cx="339253" cy="339253"/>
            <a:chOff x="6235400" y="249400"/>
            <a:chExt cx="481825" cy="481825"/>
          </a:xfrm>
        </p:grpSpPr>
        <p:sp>
          <p:nvSpPr>
            <p:cNvPr id="4762" name="Google Shape;4762;p7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3" name="Google Shape;4763;p7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7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5" name="Google Shape;4765;p7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6" name="Google Shape;4766;p7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7" name="Google Shape;4767;p74"/>
          <p:cNvGrpSpPr/>
          <p:nvPr/>
        </p:nvGrpSpPr>
        <p:grpSpPr>
          <a:xfrm>
            <a:off x="821301" y="2731810"/>
            <a:ext cx="340204" cy="298116"/>
            <a:chOff x="899850" y="871450"/>
            <a:chExt cx="483175" cy="423400"/>
          </a:xfrm>
        </p:grpSpPr>
        <p:sp>
          <p:nvSpPr>
            <p:cNvPr id="4768" name="Google Shape;4768;p7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7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7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1" name="Google Shape;4771;p7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72" name="Google Shape;4772;p74"/>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73" name="Google Shape;4773;p74"/>
          <p:cNvGrpSpPr/>
          <p:nvPr/>
        </p:nvGrpSpPr>
        <p:grpSpPr>
          <a:xfrm>
            <a:off x="1653301" y="2711232"/>
            <a:ext cx="340573" cy="339271"/>
            <a:chOff x="2085450" y="842250"/>
            <a:chExt cx="483700" cy="481850"/>
          </a:xfrm>
        </p:grpSpPr>
        <p:sp>
          <p:nvSpPr>
            <p:cNvPr id="4774" name="Google Shape;4774;p7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7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6" name="Google Shape;4776;p7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7" name="Google Shape;4777;p74"/>
          <p:cNvGrpSpPr/>
          <p:nvPr/>
        </p:nvGrpSpPr>
        <p:grpSpPr>
          <a:xfrm>
            <a:off x="2081868" y="2711241"/>
            <a:ext cx="339306" cy="339253"/>
            <a:chOff x="2685825" y="840375"/>
            <a:chExt cx="481900" cy="481825"/>
          </a:xfrm>
        </p:grpSpPr>
        <p:sp>
          <p:nvSpPr>
            <p:cNvPr id="4778" name="Google Shape;4778;p7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7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0" name="Google Shape;4780;p74"/>
          <p:cNvGrpSpPr/>
          <p:nvPr/>
        </p:nvGrpSpPr>
        <p:grpSpPr>
          <a:xfrm>
            <a:off x="2493529" y="2710924"/>
            <a:ext cx="350431" cy="339887"/>
            <a:chOff x="3270675" y="841800"/>
            <a:chExt cx="497700" cy="482725"/>
          </a:xfrm>
        </p:grpSpPr>
        <p:sp>
          <p:nvSpPr>
            <p:cNvPr id="4781" name="Google Shape;4781;p7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7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7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84" name="Google Shape;4784;p74"/>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85" name="Google Shape;4785;p74"/>
          <p:cNvGrpSpPr/>
          <p:nvPr/>
        </p:nvGrpSpPr>
        <p:grpSpPr>
          <a:xfrm>
            <a:off x="3329675" y="2731783"/>
            <a:ext cx="339253" cy="298169"/>
            <a:chOff x="4467200" y="877100"/>
            <a:chExt cx="481825" cy="423475"/>
          </a:xfrm>
        </p:grpSpPr>
        <p:sp>
          <p:nvSpPr>
            <p:cNvPr id="4786" name="Google Shape;4786;p7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7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8" name="Google Shape;4788;p7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9" name="Google Shape;4789;p7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0" name="Google Shape;4790;p74"/>
          <p:cNvGrpSpPr/>
          <p:nvPr/>
        </p:nvGrpSpPr>
        <p:grpSpPr>
          <a:xfrm>
            <a:off x="3744565" y="2711232"/>
            <a:ext cx="354778" cy="339271"/>
            <a:chOff x="5045500" y="842250"/>
            <a:chExt cx="503875" cy="481850"/>
          </a:xfrm>
        </p:grpSpPr>
        <p:sp>
          <p:nvSpPr>
            <p:cNvPr id="4791" name="Google Shape;4791;p7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7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3" name="Google Shape;4793;p74"/>
          <p:cNvGrpSpPr/>
          <p:nvPr/>
        </p:nvGrpSpPr>
        <p:grpSpPr>
          <a:xfrm>
            <a:off x="4167413" y="2737451"/>
            <a:ext cx="336965" cy="286833"/>
            <a:chOff x="5645200" y="879425"/>
            <a:chExt cx="478575" cy="407375"/>
          </a:xfrm>
        </p:grpSpPr>
        <p:sp>
          <p:nvSpPr>
            <p:cNvPr id="4794" name="Google Shape;4794;p7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5" name="Google Shape;4795;p7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7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7" name="Google Shape;4797;p7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8" name="Google Shape;4798;p7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7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0" name="Google Shape;4800;p74"/>
          <p:cNvGrpSpPr/>
          <p:nvPr/>
        </p:nvGrpSpPr>
        <p:grpSpPr>
          <a:xfrm>
            <a:off x="4603488" y="2711241"/>
            <a:ext cx="298186" cy="339253"/>
            <a:chOff x="6264525" y="842250"/>
            <a:chExt cx="423500" cy="481825"/>
          </a:xfrm>
        </p:grpSpPr>
        <p:sp>
          <p:nvSpPr>
            <p:cNvPr id="4801" name="Google Shape;4801;p7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7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7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4" name="Google Shape;4804;p7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5" name="Google Shape;4805;p7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7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7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8" name="Google Shape;4808;p74"/>
          <p:cNvGrpSpPr/>
          <p:nvPr/>
        </p:nvGrpSpPr>
        <p:grpSpPr>
          <a:xfrm>
            <a:off x="821776" y="3125895"/>
            <a:ext cx="339253" cy="339253"/>
            <a:chOff x="900750" y="1436075"/>
            <a:chExt cx="481825" cy="481825"/>
          </a:xfrm>
        </p:grpSpPr>
        <p:sp>
          <p:nvSpPr>
            <p:cNvPr id="4809" name="Google Shape;4809;p7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7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1" name="Google Shape;4811;p7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2" name="Google Shape;4812;p7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3" name="Google Shape;4813;p74"/>
          <p:cNvGrpSpPr/>
          <p:nvPr/>
        </p:nvGrpSpPr>
        <p:grpSpPr>
          <a:xfrm>
            <a:off x="1239624" y="3186183"/>
            <a:ext cx="339253" cy="218676"/>
            <a:chOff x="1492675" y="1520750"/>
            <a:chExt cx="481825" cy="310575"/>
          </a:xfrm>
        </p:grpSpPr>
        <p:sp>
          <p:nvSpPr>
            <p:cNvPr id="4814" name="Google Shape;4814;p7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7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6" name="Google Shape;4816;p74"/>
          <p:cNvGrpSpPr/>
          <p:nvPr/>
        </p:nvGrpSpPr>
        <p:grpSpPr>
          <a:xfrm>
            <a:off x="1647421" y="3125877"/>
            <a:ext cx="352332" cy="339288"/>
            <a:chOff x="2071000" y="1435025"/>
            <a:chExt cx="500400" cy="481875"/>
          </a:xfrm>
        </p:grpSpPr>
        <p:sp>
          <p:nvSpPr>
            <p:cNvPr id="4817" name="Google Shape;4817;p7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8" name="Google Shape;4818;p7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7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0" name="Google Shape;4820;p74"/>
          <p:cNvGrpSpPr/>
          <p:nvPr/>
        </p:nvGrpSpPr>
        <p:grpSpPr>
          <a:xfrm>
            <a:off x="2073509" y="3167747"/>
            <a:ext cx="351874" cy="297623"/>
            <a:chOff x="2678350" y="1464650"/>
            <a:chExt cx="499750" cy="422700"/>
          </a:xfrm>
        </p:grpSpPr>
        <p:sp>
          <p:nvSpPr>
            <p:cNvPr id="4821" name="Google Shape;4821;p7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7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7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4" name="Google Shape;4824;p74"/>
          <p:cNvGrpSpPr/>
          <p:nvPr/>
        </p:nvGrpSpPr>
        <p:grpSpPr>
          <a:xfrm>
            <a:off x="2499118" y="3125895"/>
            <a:ext cx="339253" cy="339253"/>
            <a:chOff x="3271200" y="1435075"/>
            <a:chExt cx="481825" cy="481825"/>
          </a:xfrm>
        </p:grpSpPr>
        <p:sp>
          <p:nvSpPr>
            <p:cNvPr id="4825" name="Google Shape;4825;p7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7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7" name="Google Shape;4827;p74"/>
          <p:cNvGrpSpPr/>
          <p:nvPr/>
        </p:nvGrpSpPr>
        <p:grpSpPr>
          <a:xfrm>
            <a:off x="2909591" y="3125877"/>
            <a:ext cx="343442" cy="339288"/>
            <a:chOff x="3858100" y="1435075"/>
            <a:chExt cx="487775" cy="481875"/>
          </a:xfrm>
        </p:grpSpPr>
        <p:sp>
          <p:nvSpPr>
            <p:cNvPr id="4828" name="Google Shape;4828;p7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9" name="Google Shape;4829;p7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7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1" name="Google Shape;4831;p7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2" name="Google Shape;4832;p7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3" name="Google Shape;4833;p74"/>
          <p:cNvGrpSpPr/>
          <p:nvPr/>
        </p:nvGrpSpPr>
        <p:grpSpPr>
          <a:xfrm>
            <a:off x="3329674" y="3125895"/>
            <a:ext cx="339253" cy="339253"/>
            <a:chOff x="4456875" y="1435075"/>
            <a:chExt cx="481825" cy="481825"/>
          </a:xfrm>
        </p:grpSpPr>
        <p:sp>
          <p:nvSpPr>
            <p:cNvPr id="4834" name="Google Shape;4834;p7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7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7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7" name="Google Shape;4837;p7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8" name="Google Shape;4838;p7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7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0" name="Google Shape;4840;p7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7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7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7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7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7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7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7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7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7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7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7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7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3" name="Google Shape;4853;p74"/>
          <p:cNvGrpSpPr/>
          <p:nvPr/>
        </p:nvGrpSpPr>
        <p:grpSpPr>
          <a:xfrm>
            <a:off x="3750665" y="3125886"/>
            <a:ext cx="342580" cy="339271"/>
            <a:chOff x="5049725" y="1435050"/>
            <a:chExt cx="486550" cy="481850"/>
          </a:xfrm>
        </p:grpSpPr>
        <p:sp>
          <p:nvSpPr>
            <p:cNvPr id="4854" name="Google Shape;4854;p7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7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7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7" name="Google Shape;4857;p7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8" name="Google Shape;4858;p74"/>
          <p:cNvGrpSpPr/>
          <p:nvPr/>
        </p:nvGrpSpPr>
        <p:grpSpPr>
          <a:xfrm>
            <a:off x="4166216" y="3125895"/>
            <a:ext cx="339359" cy="339253"/>
            <a:chOff x="5642475" y="1435075"/>
            <a:chExt cx="481975" cy="481825"/>
          </a:xfrm>
        </p:grpSpPr>
        <p:sp>
          <p:nvSpPr>
            <p:cNvPr id="4859" name="Google Shape;4859;p7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7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7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74"/>
          <p:cNvGrpSpPr/>
          <p:nvPr/>
        </p:nvGrpSpPr>
        <p:grpSpPr>
          <a:xfrm>
            <a:off x="4580702" y="3125886"/>
            <a:ext cx="343759" cy="339271"/>
            <a:chOff x="6232000" y="1435050"/>
            <a:chExt cx="488225" cy="481850"/>
          </a:xfrm>
        </p:grpSpPr>
        <p:sp>
          <p:nvSpPr>
            <p:cNvPr id="4863" name="Google Shape;4863;p7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7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7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6" name="Google Shape;4866;p7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7" name="Google Shape;4867;p7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8" name="Google Shape;4868;p74"/>
          <p:cNvGrpSpPr/>
          <p:nvPr/>
        </p:nvGrpSpPr>
        <p:grpSpPr>
          <a:xfrm>
            <a:off x="841438" y="3539545"/>
            <a:ext cx="299929" cy="337792"/>
            <a:chOff x="924450" y="2028975"/>
            <a:chExt cx="425975" cy="479750"/>
          </a:xfrm>
        </p:grpSpPr>
        <p:sp>
          <p:nvSpPr>
            <p:cNvPr id="4869" name="Google Shape;4869;p7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7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7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2" name="Google Shape;4872;p74"/>
          <p:cNvGrpSpPr/>
          <p:nvPr/>
        </p:nvGrpSpPr>
        <p:grpSpPr>
          <a:xfrm>
            <a:off x="1653934" y="3559347"/>
            <a:ext cx="339306" cy="298186"/>
            <a:chOff x="2085450" y="2057100"/>
            <a:chExt cx="481900" cy="423500"/>
          </a:xfrm>
        </p:grpSpPr>
        <p:sp>
          <p:nvSpPr>
            <p:cNvPr id="4873" name="Google Shape;4873;p7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7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7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6" name="Google Shape;4876;p74"/>
          <p:cNvGrpSpPr/>
          <p:nvPr/>
        </p:nvGrpSpPr>
        <p:grpSpPr>
          <a:xfrm>
            <a:off x="2081868" y="3582592"/>
            <a:ext cx="339306" cy="251698"/>
            <a:chOff x="2678275" y="2090100"/>
            <a:chExt cx="481900" cy="357475"/>
          </a:xfrm>
        </p:grpSpPr>
        <p:sp>
          <p:nvSpPr>
            <p:cNvPr id="4877" name="Google Shape;4877;p7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7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7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0" name="Google Shape;4880;p7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1" name="Google Shape;4881;p7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2" name="Google Shape;4882;p74"/>
          <p:cNvGrpSpPr/>
          <p:nvPr/>
        </p:nvGrpSpPr>
        <p:grpSpPr>
          <a:xfrm>
            <a:off x="2559072" y="3594790"/>
            <a:ext cx="219345" cy="227301"/>
            <a:chOff x="3357325" y="2093500"/>
            <a:chExt cx="311525" cy="322825"/>
          </a:xfrm>
        </p:grpSpPr>
        <p:sp>
          <p:nvSpPr>
            <p:cNvPr id="4883" name="Google Shape;4883;p7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7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7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86" name="Google Shape;4886;p74"/>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87" name="Google Shape;4887;p74"/>
          <p:cNvGrpSpPr/>
          <p:nvPr/>
        </p:nvGrpSpPr>
        <p:grpSpPr>
          <a:xfrm>
            <a:off x="3353262" y="3538814"/>
            <a:ext cx="292078" cy="339253"/>
            <a:chOff x="4492800" y="2027925"/>
            <a:chExt cx="414825" cy="481825"/>
          </a:xfrm>
        </p:grpSpPr>
        <p:sp>
          <p:nvSpPr>
            <p:cNvPr id="4888" name="Google Shape;4888;p7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7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0" name="Google Shape;4890;p74"/>
          <p:cNvGrpSpPr/>
          <p:nvPr/>
        </p:nvGrpSpPr>
        <p:grpSpPr>
          <a:xfrm>
            <a:off x="3752354" y="3538805"/>
            <a:ext cx="339200" cy="339271"/>
            <a:chOff x="5049725" y="2027900"/>
            <a:chExt cx="481750" cy="481850"/>
          </a:xfrm>
        </p:grpSpPr>
        <p:sp>
          <p:nvSpPr>
            <p:cNvPr id="4891" name="Google Shape;4891;p7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2" name="Google Shape;4892;p7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7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7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7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7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7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7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9" name="Google Shape;4899;p74"/>
          <p:cNvGrpSpPr/>
          <p:nvPr/>
        </p:nvGrpSpPr>
        <p:grpSpPr>
          <a:xfrm>
            <a:off x="4225950" y="3538893"/>
            <a:ext cx="219890" cy="339095"/>
            <a:chOff x="5726350" y="2028150"/>
            <a:chExt cx="312300" cy="481600"/>
          </a:xfrm>
        </p:grpSpPr>
        <p:sp>
          <p:nvSpPr>
            <p:cNvPr id="4900" name="Google Shape;4900;p7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7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7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3" name="Google Shape;4903;p74"/>
          <p:cNvGrpSpPr/>
          <p:nvPr/>
        </p:nvGrpSpPr>
        <p:grpSpPr>
          <a:xfrm>
            <a:off x="4586141" y="3542000"/>
            <a:ext cx="332881" cy="332881"/>
            <a:chOff x="6239925" y="2032450"/>
            <a:chExt cx="472775" cy="472775"/>
          </a:xfrm>
        </p:grpSpPr>
        <p:sp>
          <p:nvSpPr>
            <p:cNvPr id="4904" name="Google Shape;4904;p7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7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6" name="Google Shape;4906;p74"/>
          <p:cNvGrpSpPr/>
          <p:nvPr/>
        </p:nvGrpSpPr>
        <p:grpSpPr>
          <a:xfrm>
            <a:off x="5035233" y="2364092"/>
            <a:ext cx="334641" cy="185425"/>
            <a:chOff x="903075" y="2730000"/>
            <a:chExt cx="475275" cy="263350"/>
          </a:xfrm>
        </p:grpSpPr>
        <p:sp>
          <p:nvSpPr>
            <p:cNvPr id="4907" name="Google Shape;4907;p7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7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7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74"/>
          <p:cNvGrpSpPr/>
          <p:nvPr/>
        </p:nvGrpSpPr>
        <p:grpSpPr>
          <a:xfrm>
            <a:off x="1239624" y="3538814"/>
            <a:ext cx="339253" cy="339253"/>
            <a:chOff x="1492675" y="2027925"/>
            <a:chExt cx="481825" cy="481825"/>
          </a:xfrm>
        </p:grpSpPr>
        <p:sp>
          <p:nvSpPr>
            <p:cNvPr id="4911" name="Google Shape;4911;p7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7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7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7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5" name="Google Shape;4915;p7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6" name="Google Shape;4916;p74"/>
          <p:cNvGrpSpPr/>
          <p:nvPr/>
        </p:nvGrpSpPr>
        <p:grpSpPr>
          <a:xfrm>
            <a:off x="5466000" y="2287178"/>
            <a:ext cx="339253" cy="339253"/>
            <a:chOff x="1492675" y="2620775"/>
            <a:chExt cx="481825" cy="481825"/>
          </a:xfrm>
        </p:grpSpPr>
        <p:sp>
          <p:nvSpPr>
            <p:cNvPr id="4917" name="Google Shape;4917;p7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7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19" name="Google Shape;4919;p74"/>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20" name="Google Shape;4920;p74"/>
          <p:cNvGrpSpPr/>
          <p:nvPr/>
        </p:nvGrpSpPr>
        <p:grpSpPr>
          <a:xfrm>
            <a:off x="6289754" y="2303161"/>
            <a:ext cx="333585" cy="307287"/>
            <a:chOff x="2682350" y="2643425"/>
            <a:chExt cx="473775" cy="436425"/>
          </a:xfrm>
        </p:grpSpPr>
        <p:sp>
          <p:nvSpPr>
            <p:cNvPr id="4921" name="Google Shape;4921;p7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7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7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4" name="Google Shape;4924;p7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5" name="Google Shape;4925;p7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7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7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8" name="Google Shape;4928;p74"/>
          <p:cNvGrpSpPr/>
          <p:nvPr/>
        </p:nvGrpSpPr>
        <p:grpSpPr>
          <a:xfrm>
            <a:off x="6755243" y="2287178"/>
            <a:ext cx="238531" cy="339253"/>
            <a:chOff x="3342725" y="2620775"/>
            <a:chExt cx="338775" cy="481825"/>
          </a:xfrm>
        </p:grpSpPr>
        <p:sp>
          <p:nvSpPr>
            <p:cNvPr id="4929" name="Google Shape;4929;p7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7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7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2" name="Google Shape;4932;p74"/>
          <p:cNvGrpSpPr/>
          <p:nvPr/>
        </p:nvGrpSpPr>
        <p:grpSpPr>
          <a:xfrm>
            <a:off x="7148994" y="2287178"/>
            <a:ext cx="278296" cy="339253"/>
            <a:chOff x="3907325" y="2620775"/>
            <a:chExt cx="395250" cy="481825"/>
          </a:xfrm>
        </p:grpSpPr>
        <p:sp>
          <p:nvSpPr>
            <p:cNvPr id="4933" name="Google Shape;4933;p7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7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7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6" name="Google Shape;4936;p7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7" name="Google Shape;4937;p74"/>
          <p:cNvGrpSpPr/>
          <p:nvPr/>
        </p:nvGrpSpPr>
        <p:grpSpPr>
          <a:xfrm>
            <a:off x="7542181" y="2297783"/>
            <a:ext cx="339253" cy="318042"/>
            <a:chOff x="4456875" y="2635825"/>
            <a:chExt cx="481825" cy="451700"/>
          </a:xfrm>
        </p:grpSpPr>
        <p:sp>
          <p:nvSpPr>
            <p:cNvPr id="4938" name="Google Shape;4938;p7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7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7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7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7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7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4" name="Google Shape;4944;p74"/>
          <p:cNvGrpSpPr/>
          <p:nvPr/>
        </p:nvGrpSpPr>
        <p:grpSpPr>
          <a:xfrm>
            <a:off x="7967105" y="2297783"/>
            <a:ext cx="339253" cy="318042"/>
            <a:chOff x="5049725" y="2635825"/>
            <a:chExt cx="481825" cy="451700"/>
          </a:xfrm>
        </p:grpSpPr>
        <p:sp>
          <p:nvSpPr>
            <p:cNvPr id="4945" name="Google Shape;4945;p7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7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7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74"/>
          <p:cNvGrpSpPr/>
          <p:nvPr/>
        </p:nvGrpSpPr>
        <p:grpSpPr>
          <a:xfrm>
            <a:off x="2211475" y="3952243"/>
            <a:ext cx="338566" cy="338373"/>
            <a:chOff x="5643000" y="2621375"/>
            <a:chExt cx="480850" cy="480575"/>
          </a:xfrm>
        </p:grpSpPr>
        <p:sp>
          <p:nvSpPr>
            <p:cNvPr id="4949" name="Google Shape;4949;p7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7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7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2" name="Google Shape;4952;p7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7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7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7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6" name="Google Shape;4956;p74"/>
          <p:cNvGrpSpPr/>
          <p:nvPr/>
        </p:nvGrpSpPr>
        <p:grpSpPr>
          <a:xfrm>
            <a:off x="4032695" y="3951803"/>
            <a:ext cx="339359" cy="339253"/>
            <a:chOff x="6235250" y="2620775"/>
            <a:chExt cx="481975" cy="481825"/>
          </a:xfrm>
        </p:grpSpPr>
        <p:sp>
          <p:nvSpPr>
            <p:cNvPr id="4957" name="Google Shape;4957;p7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7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7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0" name="Google Shape;4960;p7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7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2" name="Google Shape;4962;p74"/>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3" name="Google Shape;4963;p74"/>
          <p:cNvGrpSpPr/>
          <p:nvPr/>
        </p:nvGrpSpPr>
        <p:grpSpPr>
          <a:xfrm>
            <a:off x="5465078" y="2711317"/>
            <a:ext cx="341101" cy="339253"/>
            <a:chOff x="1535000" y="3223325"/>
            <a:chExt cx="484450" cy="481825"/>
          </a:xfrm>
        </p:grpSpPr>
        <p:sp>
          <p:nvSpPr>
            <p:cNvPr id="4964" name="Google Shape;4964;p7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7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7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7" name="Google Shape;4967;p74"/>
          <p:cNvGrpSpPr/>
          <p:nvPr/>
        </p:nvGrpSpPr>
        <p:grpSpPr>
          <a:xfrm>
            <a:off x="5872645" y="2746618"/>
            <a:ext cx="339253" cy="268649"/>
            <a:chOff x="2085525" y="3263750"/>
            <a:chExt cx="481825" cy="381550"/>
          </a:xfrm>
        </p:grpSpPr>
        <p:sp>
          <p:nvSpPr>
            <p:cNvPr id="4968" name="Google Shape;4968;p7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7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0" name="Google Shape;4970;p74"/>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1" name="Google Shape;4971;p74"/>
          <p:cNvGrpSpPr/>
          <p:nvPr/>
        </p:nvGrpSpPr>
        <p:grpSpPr>
          <a:xfrm>
            <a:off x="6704407" y="2711308"/>
            <a:ext cx="340204" cy="339271"/>
            <a:chOff x="3270450" y="3213625"/>
            <a:chExt cx="483175" cy="481850"/>
          </a:xfrm>
        </p:grpSpPr>
        <p:sp>
          <p:nvSpPr>
            <p:cNvPr id="4972" name="Google Shape;4972;p7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7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4" name="Google Shape;4974;p74"/>
          <p:cNvGrpSpPr/>
          <p:nvPr/>
        </p:nvGrpSpPr>
        <p:grpSpPr>
          <a:xfrm>
            <a:off x="7203676" y="2711317"/>
            <a:ext cx="168931" cy="339253"/>
            <a:chOff x="3984950" y="3213600"/>
            <a:chExt cx="239925" cy="481825"/>
          </a:xfrm>
        </p:grpSpPr>
        <p:sp>
          <p:nvSpPr>
            <p:cNvPr id="4975" name="Google Shape;4975;p7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7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7" name="Google Shape;4977;p74"/>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74"/>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9" name="Google Shape;4979;p74"/>
          <p:cNvGrpSpPr/>
          <p:nvPr/>
        </p:nvGrpSpPr>
        <p:grpSpPr>
          <a:xfrm>
            <a:off x="1736111" y="3981487"/>
            <a:ext cx="355218" cy="279880"/>
            <a:chOff x="5629975" y="3255775"/>
            <a:chExt cx="504500" cy="397500"/>
          </a:xfrm>
        </p:grpSpPr>
        <p:sp>
          <p:nvSpPr>
            <p:cNvPr id="4980" name="Google Shape;4980;p7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7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7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3" name="Google Shape;4983;p7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7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5" name="Google Shape;4985;p74"/>
          <p:cNvGrpSpPr/>
          <p:nvPr/>
        </p:nvGrpSpPr>
        <p:grpSpPr>
          <a:xfrm>
            <a:off x="3572294" y="3981593"/>
            <a:ext cx="340256" cy="279669"/>
            <a:chOff x="6234950" y="3255925"/>
            <a:chExt cx="483250" cy="397200"/>
          </a:xfrm>
        </p:grpSpPr>
        <p:sp>
          <p:nvSpPr>
            <p:cNvPr id="4986" name="Google Shape;4986;p7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7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7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7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7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7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2" name="Google Shape;4992;p74"/>
          <p:cNvGrpSpPr/>
          <p:nvPr/>
        </p:nvGrpSpPr>
        <p:grpSpPr>
          <a:xfrm>
            <a:off x="5043532" y="3125970"/>
            <a:ext cx="318042" cy="339253"/>
            <a:chOff x="914900" y="3806450"/>
            <a:chExt cx="451700" cy="481825"/>
          </a:xfrm>
        </p:grpSpPr>
        <p:sp>
          <p:nvSpPr>
            <p:cNvPr id="4993" name="Google Shape;4993;p7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7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7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6" name="Google Shape;4996;p7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7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8" name="Google Shape;4998;p74"/>
          <p:cNvGrpSpPr/>
          <p:nvPr/>
        </p:nvGrpSpPr>
        <p:grpSpPr>
          <a:xfrm>
            <a:off x="5462454" y="3125785"/>
            <a:ext cx="346347" cy="339623"/>
            <a:chOff x="1490050" y="3805975"/>
            <a:chExt cx="491900" cy="482350"/>
          </a:xfrm>
        </p:grpSpPr>
        <p:sp>
          <p:nvSpPr>
            <p:cNvPr id="4999" name="Google Shape;4999;p7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7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7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7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3" name="Google Shape;5003;p74"/>
          <p:cNvGrpSpPr/>
          <p:nvPr/>
        </p:nvGrpSpPr>
        <p:grpSpPr>
          <a:xfrm>
            <a:off x="5886322" y="3125970"/>
            <a:ext cx="311899" cy="339253"/>
            <a:chOff x="2104275" y="3806450"/>
            <a:chExt cx="442975" cy="481825"/>
          </a:xfrm>
        </p:grpSpPr>
        <p:sp>
          <p:nvSpPr>
            <p:cNvPr id="5004" name="Google Shape;5004;p7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7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6" name="Google Shape;5006;p74"/>
          <p:cNvGrpSpPr/>
          <p:nvPr/>
        </p:nvGrpSpPr>
        <p:grpSpPr>
          <a:xfrm>
            <a:off x="6309839" y="3125970"/>
            <a:ext cx="293416" cy="339253"/>
            <a:chOff x="2710875" y="3806450"/>
            <a:chExt cx="416725" cy="481825"/>
          </a:xfrm>
        </p:grpSpPr>
        <p:sp>
          <p:nvSpPr>
            <p:cNvPr id="5007" name="Google Shape;5007;p7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7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9" name="Google Shape;5009;p74"/>
          <p:cNvGrpSpPr/>
          <p:nvPr/>
        </p:nvGrpSpPr>
        <p:grpSpPr>
          <a:xfrm>
            <a:off x="6704883" y="3166412"/>
            <a:ext cx="339253" cy="258369"/>
            <a:chOff x="3271200" y="3863875"/>
            <a:chExt cx="481825" cy="366950"/>
          </a:xfrm>
        </p:grpSpPr>
        <p:sp>
          <p:nvSpPr>
            <p:cNvPr id="5010" name="Google Shape;5010;p7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7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2" name="Google Shape;5012;p74"/>
          <p:cNvGrpSpPr/>
          <p:nvPr/>
        </p:nvGrpSpPr>
        <p:grpSpPr>
          <a:xfrm>
            <a:off x="7140377" y="3126199"/>
            <a:ext cx="295528" cy="338795"/>
            <a:chOff x="3895050" y="3806775"/>
            <a:chExt cx="419725" cy="481175"/>
          </a:xfrm>
        </p:grpSpPr>
        <p:sp>
          <p:nvSpPr>
            <p:cNvPr id="5013" name="Google Shape;5013;p7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4" name="Google Shape;5014;p7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5" name="Google Shape;5015;p74"/>
          <p:cNvGrpSpPr/>
          <p:nvPr/>
        </p:nvGrpSpPr>
        <p:grpSpPr>
          <a:xfrm>
            <a:off x="7543659" y="3125979"/>
            <a:ext cx="336296" cy="339235"/>
            <a:chOff x="4464775" y="3806475"/>
            <a:chExt cx="477625" cy="481800"/>
          </a:xfrm>
        </p:grpSpPr>
        <p:sp>
          <p:nvSpPr>
            <p:cNvPr id="5016" name="Google Shape;5016;p7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7" name="Google Shape;5017;p7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7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7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0" name="Google Shape;5020;p7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7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2" name="Google Shape;5022;p74"/>
          <p:cNvGrpSpPr/>
          <p:nvPr/>
        </p:nvGrpSpPr>
        <p:grpSpPr>
          <a:xfrm>
            <a:off x="7967105" y="3125970"/>
            <a:ext cx="339253" cy="339253"/>
            <a:chOff x="5049725" y="3806450"/>
            <a:chExt cx="481825" cy="481825"/>
          </a:xfrm>
        </p:grpSpPr>
        <p:sp>
          <p:nvSpPr>
            <p:cNvPr id="5023" name="Google Shape;5023;p7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7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7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74"/>
          <p:cNvGrpSpPr/>
          <p:nvPr/>
        </p:nvGrpSpPr>
        <p:grpSpPr>
          <a:xfrm>
            <a:off x="1276714" y="3951798"/>
            <a:ext cx="339253" cy="339253"/>
            <a:chOff x="5651375" y="3806450"/>
            <a:chExt cx="481825" cy="481825"/>
          </a:xfrm>
        </p:grpSpPr>
        <p:sp>
          <p:nvSpPr>
            <p:cNvPr id="5027" name="Google Shape;5027;p7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7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7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7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1" name="Google Shape;5031;p74"/>
          <p:cNvGrpSpPr/>
          <p:nvPr/>
        </p:nvGrpSpPr>
        <p:grpSpPr>
          <a:xfrm>
            <a:off x="3153646" y="3953787"/>
            <a:ext cx="298503" cy="335275"/>
            <a:chOff x="6264300" y="3809300"/>
            <a:chExt cx="423950" cy="476175"/>
          </a:xfrm>
        </p:grpSpPr>
        <p:sp>
          <p:nvSpPr>
            <p:cNvPr id="5032" name="Google Shape;5032;p7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7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7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5" name="Google Shape;5035;p74"/>
          <p:cNvGrpSpPr/>
          <p:nvPr/>
        </p:nvGrpSpPr>
        <p:grpSpPr>
          <a:xfrm>
            <a:off x="5032267" y="3538881"/>
            <a:ext cx="340573" cy="339271"/>
            <a:chOff x="898875" y="4399275"/>
            <a:chExt cx="483700" cy="481850"/>
          </a:xfrm>
        </p:grpSpPr>
        <p:sp>
          <p:nvSpPr>
            <p:cNvPr id="5036" name="Google Shape;5036;p7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74"/>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7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7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7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7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7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7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4" name="Google Shape;5044;p74"/>
          <p:cNvGrpSpPr/>
          <p:nvPr/>
        </p:nvGrpSpPr>
        <p:grpSpPr>
          <a:xfrm>
            <a:off x="5466000" y="3554133"/>
            <a:ext cx="339253" cy="308765"/>
            <a:chOff x="1492675" y="4420975"/>
            <a:chExt cx="481825" cy="438525"/>
          </a:xfrm>
        </p:grpSpPr>
        <p:sp>
          <p:nvSpPr>
            <p:cNvPr id="5045" name="Google Shape;5045;p7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7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7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7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7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0" name="Google Shape;5050;p74"/>
          <p:cNvGrpSpPr/>
          <p:nvPr/>
        </p:nvGrpSpPr>
        <p:grpSpPr>
          <a:xfrm>
            <a:off x="5870982" y="3539558"/>
            <a:ext cx="342580" cy="337915"/>
            <a:chOff x="2084100" y="4400250"/>
            <a:chExt cx="486550" cy="479925"/>
          </a:xfrm>
        </p:grpSpPr>
        <p:sp>
          <p:nvSpPr>
            <p:cNvPr id="5051" name="Google Shape;5051;p7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7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7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4" name="Google Shape;5054;p7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5" name="Google Shape;5055;p7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7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7" name="Google Shape;5057;p74"/>
          <p:cNvGrpSpPr/>
          <p:nvPr/>
        </p:nvGrpSpPr>
        <p:grpSpPr>
          <a:xfrm>
            <a:off x="6307462" y="3538907"/>
            <a:ext cx="298169" cy="339218"/>
            <a:chOff x="2707950" y="4399325"/>
            <a:chExt cx="423475" cy="481775"/>
          </a:xfrm>
        </p:grpSpPr>
        <p:sp>
          <p:nvSpPr>
            <p:cNvPr id="5058" name="Google Shape;5058;p7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7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7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1" name="Google Shape;5061;p7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2" name="Google Shape;5062;p7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7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7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7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7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7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7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7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0" name="Google Shape;5070;p74"/>
          <p:cNvGrpSpPr/>
          <p:nvPr/>
        </p:nvGrpSpPr>
        <p:grpSpPr>
          <a:xfrm>
            <a:off x="6736981" y="3538881"/>
            <a:ext cx="275057" cy="339271"/>
            <a:chOff x="3330525" y="4399275"/>
            <a:chExt cx="390650" cy="481850"/>
          </a:xfrm>
        </p:grpSpPr>
        <p:sp>
          <p:nvSpPr>
            <p:cNvPr id="5071" name="Google Shape;5071;p7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7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7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7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5" name="Google Shape;5075;p7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7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7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8" name="Google Shape;5078;p74"/>
          <p:cNvGrpSpPr/>
          <p:nvPr/>
        </p:nvGrpSpPr>
        <p:grpSpPr>
          <a:xfrm>
            <a:off x="7161510" y="3538890"/>
            <a:ext cx="253265" cy="339253"/>
            <a:chOff x="3938800" y="4399275"/>
            <a:chExt cx="359700" cy="481825"/>
          </a:xfrm>
        </p:grpSpPr>
        <p:sp>
          <p:nvSpPr>
            <p:cNvPr id="5079" name="Google Shape;5079;p7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7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7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2" name="Google Shape;5082;p7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3" name="Google Shape;5083;p7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4" name="Google Shape;5084;p74"/>
          <p:cNvGrpSpPr/>
          <p:nvPr/>
        </p:nvGrpSpPr>
        <p:grpSpPr>
          <a:xfrm>
            <a:off x="7632288" y="3538890"/>
            <a:ext cx="159039" cy="339253"/>
            <a:chOff x="4584850" y="4399275"/>
            <a:chExt cx="225875" cy="481825"/>
          </a:xfrm>
        </p:grpSpPr>
        <p:sp>
          <p:nvSpPr>
            <p:cNvPr id="5085" name="Google Shape;5085;p7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7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87" name="Google Shape;5087;p74"/>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88" name="Google Shape;5088;p74"/>
          <p:cNvGrpSpPr/>
          <p:nvPr/>
        </p:nvGrpSpPr>
        <p:grpSpPr>
          <a:xfrm>
            <a:off x="817316" y="3951795"/>
            <a:ext cx="339253" cy="339253"/>
            <a:chOff x="5642550" y="4399275"/>
            <a:chExt cx="481825" cy="481825"/>
          </a:xfrm>
        </p:grpSpPr>
        <p:sp>
          <p:nvSpPr>
            <p:cNvPr id="5089" name="Google Shape;5089;p7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7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1" name="Google Shape;5091;p74"/>
          <p:cNvGrpSpPr/>
          <p:nvPr/>
        </p:nvGrpSpPr>
        <p:grpSpPr>
          <a:xfrm>
            <a:off x="2670186" y="3963703"/>
            <a:ext cx="363316" cy="315437"/>
            <a:chOff x="6218300" y="4416175"/>
            <a:chExt cx="516000" cy="448000"/>
          </a:xfrm>
        </p:grpSpPr>
        <p:sp>
          <p:nvSpPr>
            <p:cNvPr id="5092" name="Google Shape;5092;p7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7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7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74"/>
          <p:cNvGrpSpPr/>
          <p:nvPr/>
        </p:nvGrpSpPr>
        <p:grpSpPr>
          <a:xfrm>
            <a:off x="5870391" y="3951792"/>
            <a:ext cx="339253" cy="339253"/>
            <a:chOff x="899850" y="4992125"/>
            <a:chExt cx="481825" cy="481825"/>
          </a:xfrm>
        </p:grpSpPr>
        <p:sp>
          <p:nvSpPr>
            <p:cNvPr id="5096" name="Google Shape;5096;p7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7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7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74"/>
          <p:cNvGrpSpPr/>
          <p:nvPr/>
        </p:nvGrpSpPr>
        <p:grpSpPr>
          <a:xfrm>
            <a:off x="5410993" y="3951792"/>
            <a:ext cx="339253" cy="339253"/>
            <a:chOff x="1492675" y="4992125"/>
            <a:chExt cx="481825" cy="481825"/>
          </a:xfrm>
        </p:grpSpPr>
        <p:sp>
          <p:nvSpPr>
            <p:cNvPr id="5100" name="Google Shape;5100;p7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7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2" name="Google Shape;5102;p74"/>
          <p:cNvGrpSpPr/>
          <p:nvPr/>
        </p:nvGrpSpPr>
        <p:grpSpPr>
          <a:xfrm>
            <a:off x="4951595" y="3951792"/>
            <a:ext cx="339253" cy="339253"/>
            <a:chOff x="2085525" y="4992125"/>
            <a:chExt cx="481825" cy="481825"/>
          </a:xfrm>
        </p:grpSpPr>
        <p:sp>
          <p:nvSpPr>
            <p:cNvPr id="5103" name="Google Shape;5103;p7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4" name="Google Shape;5104;p7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5" name="Google Shape;5105;p74"/>
          <p:cNvGrpSpPr/>
          <p:nvPr/>
        </p:nvGrpSpPr>
        <p:grpSpPr>
          <a:xfrm>
            <a:off x="6789344" y="3951792"/>
            <a:ext cx="339253" cy="339253"/>
            <a:chOff x="2678350" y="4992125"/>
            <a:chExt cx="481825" cy="481825"/>
          </a:xfrm>
        </p:grpSpPr>
        <p:sp>
          <p:nvSpPr>
            <p:cNvPr id="5106" name="Google Shape;5106;p7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7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7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74"/>
          <p:cNvGrpSpPr/>
          <p:nvPr/>
        </p:nvGrpSpPr>
        <p:grpSpPr>
          <a:xfrm>
            <a:off x="4492198" y="3951792"/>
            <a:ext cx="339253" cy="339253"/>
            <a:chOff x="3271200" y="4992125"/>
            <a:chExt cx="481825" cy="481825"/>
          </a:xfrm>
        </p:grpSpPr>
        <p:sp>
          <p:nvSpPr>
            <p:cNvPr id="5110" name="Google Shape;5110;p7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7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7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3" name="Google Shape;5113;p74"/>
          <p:cNvGrpSpPr/>
          <p:nvPr/>
        </p:nvGrpSpPr>
        <p:grpSpPr>
          <a:xfrm>
            <a:off x="6329788" y="3952813"/>
            <a:ext cx="339411" cy="337211"/>
            <a:chOff x="5049575" y="4993600"/>
            <a:chExt cx="482050" cy="478925"/>
          </a:xfrm>
        </p:grpSpPr>
        <p:sp>
          <p:nvSpPr>
            <p:cNvPr id="5114" name="Google Shape;5114;p7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7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7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7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18" name="Google Shape;5118;p74"/>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119" name="Google Shape;5119;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120" name="Google Shape;5120;p74"/>
          <p:cNvGrpSpPr/>
          <p:nvPr/>
        </p:nvGrpSpPr>
        <p:grpSpPr>
          <a:xfrm>
            <a:off x="7248742" y="3975375"/>
            <a:ext cx="195300" cy="343772"/>
            <a:chOff x="3999225" y="4364775"/>
            <a:chExt cx="195300" cy="343772"/>
          </a:xfrm>
        </p:grpSpPr>
        <p:grpSp>
          <p:nvGrpSpPr>
            <p:cNvPr id="5121" name="Google Shape;5121;p74"/>
            <p:cNvGrpSpPr/>
            <p:nvPr/>
          </p:nvGrpSpPr>
          <p:grpSpPr>
            <a:xfrm>
              <a:off x="4048568" y="4562577"/>
              <a:ext cx="97317" cy="145970"/>
              <a:chOff x="1529575" y="2222650"/>
              <a:chExt cx="203125" cy="304675"/>
            </a:xfrm>
          </p:grpSpPr>
          <p:sp>
            <p:nvSpPr>
              <p:cNvPr id="5122" name="Google Shape;5122;p74"/>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4"/>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74"/>
            <p:cNvGrpSpPr/>
            <p:nvPr/>
          </p:nvGrpSpPr>
          <p:grpSpPr>
            <a:xfrm>
              <a:off x="3999225" y="4364775"/>
              <a:ext cx="195300" cy="195300"/>
              <a:chOff x="3999225" y="4364775"/>
              <a:chExt cx="195300" cy="195300"/>
            </a:xfrm>
          </p:grpSpPr>
          <p:sp>
            <p:nvSpPr>
              <p:cNvPr id="5125" name="Google Shape;5125;p74"/>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4"/>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7" name="Google Shape;5127;p74"/>
          <p:cNvGrpSpPr/>
          <p:nvPr/>
        </p:nvGrpSpPr>
        <p:grpSpPr>
          <a:xfrm>
            <a:off x="7564186" y="3991627"/>
            <a:ext cx="277088" cy="259611"/>
            <a:chOff x="4335888" y="4398114"/>
            <a:chExt cx="277088" cy="259611"/>
          </a:xfrm>
        </p:grpSpPr>
        <p:grpSp>
          <p:nvGrpSpPr>
            <p:cNvPr id="5128" name="Google Shape;5128;p74"/>
            <p:cNvGrpSpPr/>
            <p:nvPr/>
          </p:nvGrpSpPr>
          <p:grpSpPr>
            <a:xfrm>
              <a:off x="4335888" y="4462425"/>
              <a:ext cx="195300" cy="195300"/>
              <a:chOff x="4335888" y="4462425"/>
              <a:chExt cx="195300" cy="195300"/>
            </a:xfrm>
          </p:grpSpPr>
          <p:sp>
            <p:nvSpPr>
              <p:cNvPr id="5129" name="Google Shape;5129;p7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74"/>
            <p:cNvGrpSpPr/>
            <p:nvPr/>
          </p:nvGrpSpPr>
          <p:grpSpPr>
            <a:xfrm>
              <a:off x="4509813" y="4398114"/>
              <a:ext cx="103162" cy="103198"/>
              <a:chOff x="2277975" y="2021700"/>
              <a:chExt cx="215325" cy="215400"/>
            </a:xfrm>
          </p:grpSpPr>
          <p:sp>
            <p:nvSpPr>
              <p:cNvPr id="5132" name="Google Shape;5132;p74"/>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4"/>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4" name="Google Shape;5134;p74"/>
          <p:cNvGrpSpPr/>
          <p:nvPr/>
        </p:nvGrpSpPr>
        <p:grpSpPr>
          <a:xfrm>
            <a:off x="7961419" y="4049613"/>
            <a:ext cx="392275" cy="195300"/>
            <a:chOff x="4752588" y="4440200"/>
            <a:chExt cx="392275" cy="195300"/>
          </a:xfrm>
        </p:grpSpPr>
        <p:grpSp>
          <p:nvGrpSpPr>
            <p:cNvPr id="5135" name="Google Shape;5135;p74"/>
            <p:cNvGrpSpPr/>
            <p:nvPr/>
          </p:nvGrpSpPr>
          <p:grpSpPr>
            <a:xfrm>
              <a:off x="4950384" y="4469728"/>
              <a:ext cx="194479" cy="136244"/>
              <a:chOff x="3163375" y="2175125"/>
              <a:chExt cx="405925" cy="284375"/>
            </a:xfrm>
          </p:grpSpPr>
          <p:sp>
            <p:nvSpPr>
              <p:cNvPr id="5136" name="Google Shape;5136;p74"/>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4"/>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4"/>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74"/>
            <p:cNvGrpSpPr/>
            <p:nvPr/>
          </p:nvGrpSpPr>
          <p:grpSpPr>
            <a:xfrm>
              <a:off x="4752588" y="4440200"/>
              <a:ext cx="195300" cy="195300"/>
              <a:chOff x="4335888" y="4462425"/>
              <a:chExt cx="195300" cy="195300"/>
            </a:xfrm>
          </p:grpSpPr>
          <p:sp>
            <p:nvSpPr>
              <p:cNvPr id="5140" name="Google Shape;5140;p7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145"/>
        <p:cNvGrpSpPr/>
        <p:nvPr/>
      </p:nvGrpSpPr>
      <p:grpSpPr>
        <a:xfrm>
          <a:off x="0" y="0"/>
          <a:ext cx="0" cy="0"/>
          <a:chOff x="0" y="0"/>
          <a:chExt cx="0" cy="0"/>
        </a:xfrm>
      </p:grpSpPr>
      <p:grpSp>
        <p:nvGrpSpPr>
          <p:cNvPr id="5146" name="Google Shape;5146;p75"/>
          <p:cNvGrpSpPr/>
          <p:nvPr/>
        </p:nvGrpSpPr>
        <p:grpSpPr>
          <a:xfrm>
            <a:off x="856199" y="1311179"/>
            <a:ext cx="322099" cy="370529"/>
            <a:chOff x="-42971725" y="3217825"/>
            <a:chExt cx="275675" cy="317125"/>
          </a:xfrm>
        </p:grpSpPr>
        <p:sp>
          <p:nvSpPr>
            <p:cNvPr id="5147" name="Google Shape;5147;p7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75"/>
          <p:cNvGrpSpPr/>
          <p:nvPr/>
        </p:nvGrpSpPr>
        <p:grpSpPr>
          <a:xfrm>
            <a:off x="828113" y="1779835"/>
            <a:ext cx="378270" cy="337551"/>
            <a:chOff x="-42996150" y="3612600"/>
            <a:chExt cx="323750" cy="288900"/>
          </a:xfrm>
        </p:grpSpPr>
        <p:sp>
          <p:nvSpPr>
            <p:cNvPr id="5151" name="Google Shape;5151;p7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75"/>
          <p:cNvGrpSpPr/>
          <p:nvPr/>
        </p:nvGrpSpPr>
        <p:grpSpPr>
          <a:xfrm>
            <a:off x="830874" y="2189205"/>
            <a:ext cx="372749" cy="370909"/>
            <a:chOff x="-42994575" y="3950300"/>
            <a:chExt cx="319025" cy="317450"/>
          </a:xfrm>
        </p:grpSpPr>
        <p:sp>
          <p:nvSpPr>
            <p:cNvPr id="5155" name="Google Shape;5155;p7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75"/>
          <p:cNvGrpSpPr/>
          <p:nvPr/>
        </p:nvGrpSpPr>
        <p:grpSpPr>
          <a:xfrm>
            <a:off x="2984269" y="1336037"/>
            <a:ext cx="371785" cy="370879"/>
            <a:chOff x="-41111350" y="3239100"/>
            <a:chExt cx="318200" cy="317425"/>
          </a:xfrm>
        </p:grpSpPr>
        <p:sp>
          <p:nvSpPr>
            <p:cNvPr id="5159" name="Google Shape;5159;p7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75"/>
          <p:cNvGrpSpPr/>
          <p:nvPr/>
        </p:nvGrpSpPr>
        <p:grpSpPr>
          <a:xfrm>
            <a:off x="2980588" y="1771568"/>
            <a:ext cx="379146" cy="370967"/>
            <a:chOff x="-41117650" y="3605525"/>
            <a:chExt cx="324500" cy="317500"/>
          </a:xfrm>
        </p:grpSpPr>
        <p:sp>
          <p:nvSpPr>
            <p:cNvPr id="5164" name="Google Shape;5164;p7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7" name="Google Shape;5167;p75"/>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8" name="Google Shape;5168;p75"/>
          <p:cNvGrpSpPr/>
          <p:nvPr/>
        </p:nvGrpSpPr>
        <p:grpSpPr>
          <a:xfrm>
            <a:off x="1806843" y="2663092"/>
            <a:ext cx="216271" cy="371814"/>
            <a:chOff x="-39205300" y="3220175"/>
            <a:chExt cx="185100" cy="318225"/>
          </a:xfrm>
        </p:grpSpPr>
        <p:sp>
          <p:nvSpPr>
            <p:cNvPr id="5169" name="Google Shape;5169;p7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75"/>
          <p:cNvGrpSpPr/>
          <p:nvPr/>
        </p:nvGrpSpPr>
        <p:grpSpPr>
          <a:xfrm>
            <a:off x="1772370" y="3123163"/>
            <a:ext cx="300016" cy="369273"/>
            <a:chOff x="-39248625" y="3588600"/>
            <a:chExt cx="256775" cy="316050"/>
          </a:xfrm>
        </p:grpSpPr>
        <p:sp>
          <p:nvSpPr>
            <p:cNvPr id="5172" name="Google Shape;5172;p7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4" name="Google Shape;5174;p75"/>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5"/>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6" name="Google Shape;5176;p75"/>
          <p:cNvGrpSpPr/>
          <p:nvPr/>
        </p:nvGrpSpPr>
        <p:grpSpPr>
          <a:xfrm>
            <a:off x="1223084" y="1311179"/>
            <a:ext cx="429504" cy="370879"/>
            <a:chOff x="-42651700" y="3217825"/>
            <a:chExt cx="367600" cy="317425"/>
          </a:xfrm>
        </p:grpSpPr>
        <p:sp>
          <p:nvSpPr>
            <p:cNvPr id="5177" name="Google Shape;5177;p7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1" name="Google Shape;5181;p75"/>
          <p:cNvGrpSpPr/>
          <p:nvPr/>
        </p:nvGrpSpPr>
        <p:grpSpPr>
          <a:xfrm>
            <a:off x="1258516" y="1750829"/>
            <a:ext cx="358640" cy="363226"/>
            <a:chOff x="-42617300" y="3587775"/>
            <a:chExt cx="306950" cy="310875"/>
          </a:xfrm>
        </p:grpSpPr>
        <p:sp>
          <p:nvSpPr>
            <p:cNvPr id="5182" name="Google Shape;5182;p7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4" name="Google Shape;5184;p75"/>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5" name="Google Shape;5185;p75"/>
          <p:cNvGrpSpPr/>
          <p:nvPr/>
        </p:nvGrpSpPr>
        <p:grpSpPr>
          <a:xfrm>
            <a:off x="3430343" y="1335569"/>
            <a:ext cx="376926" cy="370324"/>
            <a:chOff x="-40748275" y="3238700"/>
            <a:chExt cx="322600" cy="316950"/>
          </a:xfrm>
        </p:grpSpPr>
        <p:sp>
          <p:nvSpPr>
            <p:cNvPr id="5186" name="Google Shape;5186;p7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75"/>
          <p:cNvGrpSpPr/>
          <p:nvPr/>
        </p:nvGrpSpPr>
        <p:grpSpPr>
          <a:xfrm>
            <a:off x="3432899" y="1803553"/>
            <a:ext cx="371814" cy="338690"/>
            <a:chOff x="-40745125" y="3632900"/>
            <a:chExt cx="318225" cy="289875"/>
          </a:xfrm>
        </p:grpSpPr>
        <p:sp>
          <p:nvSpPr>
            <p:cNvPr id="5193" name="Google Shape;5193;p7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75"/>
          <p:cNvGrpSpPr/>
          <p:nvPr/>
        </p:nvGrpSpPr>
        <p:grpSpPr>
          <a:xfrm>
            <a:off x="3437047" y="2214764"/>
            <a:ext cx="363518" cy="370178"/>
            <a:chOff x="-40742750" y="3972175"/>
            <a:chExt cx="311125" cy="316825"/>
          </a:xfrm>
        </p:grpSpPr>
        <p:sp>
          <p:nvSpPr>
            <p:cNvPr id="5201" name="Google Shape;5201;p7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75"/>
          <p:cNvGrpSpPr/>
          <p:nvPr/>
        </p:nvGrpSpPr>
        <p:grpSpPr>
          <a:xfrm>
            <a:off x="2219708" y="2664932"/>
            <a:ext cx="266892" cy="369974"/>
            <a:chOff x="-38860325" y="3221750"/>
            <a:chExt cx="228425" cy="316650"/>
          </a:xfrm>
        </p:grpSpPr>
        <p:sp>
          <p:nvSpPr>
            <p:cNvPr id="5204" name="Google Shape;5204;p7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75"/>
          <p:cNvGrpSpPr/>
          <p:nvPr/>
        </p:nvGrpSpPr>
        <p:grpSpPr>
          <a:xfrm>
            <a:off x="2170515" y="3126989"/>
            <a:ext cx="380081" cy="367111"/>
            <a:chOff x="-38905225" y="3591875"/>
            <a:chExt cx="325300" cy="314200"/>
          </a:xfrm>
        </p:grpSpPr>
        <p:sp>
          <p:nvSpPr>
            <p:cNvPr id="5209" name="Google Shape;5209;p7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2" name="Google Shape;5212;p75"/>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3" name="Google Shape;5213;p75"/>
          <p:cNvGrpSpPr/>
          <p:nvPr/>
        </p:nvGrpSpPr>
        <p:grpSpPr>
          <a:xfrm>
            <a:off x="3977265" y="3112069"/>
            <a:ext cx="290815" cy="369740"/>
            <a:chOff x="-37370925" y="3579105"/>
            <a:chExt cx="248900" cy="316450"/>
          </a:xfrm>
        </p:grpSpPr>
        <p:sp>
          <p:nvSpPr>
            <p:cNvPr id="5214" name="Google Shape;5214;p7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6" name="Google Shape;5216;p75"/>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5"/>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8" name="Google Shape;5218;p75"/>
          <p:cNvGrpSpPr/>
          <p:nvPr/>
        </p:nvGrpSpPr>
        <p:grpSpPr>
          <a:xfrm>
            <a:off x="1670640" y="2190140"/>
            <a:ext cx="371814" cy="369974"/>
            <a:chOff x="-42259725" y="3951100"/>
            <a:chExt cx="318225" cy="316650"/>
          </a:xfrm>
        </p:grpSpPr>
        <p:sp>
          <p:nvSpPr>
            <p:cNvPr id="5219" name="Google Shape;5219;p7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5221;p75"/>
          <p:cNvGrpSpPr/>
          <p:nvPr/>
        </p:nvGrpSpPr>
        <p:grpSpPr>
          <a:xfrm>
            <a:off x="3869002" y="1369161"/>
            <a:ext cx="370879" cy="337755"/>
            <a:chOff x="-40378075" y="3267450"/>
            <a:chExt cx="317425" cy="289075"/>
          </a:xfrm>
        </p:grpSpPr>
        <p:sp>
          <p:nvSpPr>
            <p:cNvPr id="5222" name="Google Shape;5222;p7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75"/>
          <p:cNvGrpSpPr/>
          <p:nvPr/>
        </p:nvGrpSpPr>
        <p:grpSpPr>
          <a:xfrm>
            <a:off x="3872668" y="1770429"/>
            <a:ext cx="363548" cy="369974"/>
            <a:chOff x="-40372575" y="3604550"/>
            <a:chExt cx="311150" cy="316650"/>
          </a:xfrm>
        </p:grpSpPr>
        <p:sp>
          <p:nvSpPr>
            <p:cNvPr id="5227" name="Google Shape;5227;p7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0" name="Google Shape;5230;p75"/>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1" name="Google Shape;5231;p75"/>
          <p:cNvGrpSpPr/>
          <p:nvPr/>
        </p:nvGrpSpPr>
        <p:grpSpPr>
          <a:xfrm>
            <a:off x="2596617" y="2663092"/>
            <a:ext cx="399038" cy="372165"/>
            <a:chOff x="-38542250" y="3220175"/>
            <a:chExt cx="341525" cy="318525"/>
          </a:xfrm>
        </p:grpSpPr>
        <p:sp>
          <p:nvSpPr>
            <p:cNvPr id="5232" name="Google Shape;5232;p7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75"/>
          <p:cNvGrpSpPr/>
          <p:nvPr/>
        </p:nvGrpSpPr>
        <p:grpSpPr>
          <a:xfrm>
            <a:off x="2618549" y="3122462"/>
            <a:ext cx="369974" cy="369068"/>
            <a:chOff x="-38537400" y="3588000"/>
            <a:chExt cx="316650" cy="315875"/>
          </a:xfrm>
        </p:grpSpPr>
        <p:sp>
          <p:nvSpPr>
            <p:cNvPr id="5236" name="Google Shape;5236;p7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75"/>
          <p:cNvGrpSpPr/>
          <p:nvPr/>
        </p:nvGrpSpPr>
        <p:grpSpPr>
          <a:xfrm>
            <a:off x="2617629" y="3579991"/>
            <a:ext cx="371814" cy="369974"/>
            <a:chOff x="-38538975" y="3954250"/>
            <a:chExt cx="318225" cy="316650"/>
          </a:xfrm>
        </p:grpSpPr>
        <p:sp>
          <p:nvSpPr>
            <p:cNvPr id="5241" name="Google Shape;5241;p7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75"/>
          <p:cNvGrpSpPr/>
          <p:nvPr/>
        </p:nvGrpSpPr>
        <p:grpSpPr>
          <a:xfrm>
            <a:off x="3934941" y="3574918"/>
            <a:ext cx="375465" cy="371814"/>
            <a:chOff x="-37385100" y="3949908"/>
            <a:chExt cx="321350" cy="318225"/>
          </a:xfrm>
        </p:grpSpPr>
        <p:sp>
          <p:nvSpPr>
            <p:cNvPr id="5244" name="Google Shape;5244;p7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75"/>
          <p:cNvGrpSpPr/>
          <p:nvPr/>
        </p:nvGrpSpPr>
        <p:grpSpPr>
          <a:xfrm>
            <a:off x="2110600" y="1310478"/>
            <a:ext cx="370909" cy="370675"/>
            <a:chOff x="-41895050" y="3217225"/>
            <a:chExt cx="317450" cy="317250"/>
          </a:xfrm>
        </p:grpSpPr>
        <p:sp>
          <p:nvSpPr>
            <p:cNvPr id="5247" name="Google Shape;5247;p7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75"/>
          <p:cNvGrpSpPr/>
          <p:nvPr/>
        </p:nvGrpSpPr>
        <p:grpSpPr>
          <a:xfrm>
            <a:off x="2110148" y="1747412"/>
            <a:ext cx="371814" cy="369974"/>
            <a:chOff x="-41893475" y="3584850"/>
            <a:chExt cx="318225" cy="316650"/>
          </a:xfrm>
        </p:grpSpPr>
        <p:sp>
          <p:nvSpPr>
            <p:cNvPr id="5253" name="Google Shape;5253;p7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7" name="Google Shape;5257;p75"/>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5"/>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9" name="Google Shape;5259;p75"/>
          <p:cNvGrpSpPr/>
          <p:nvPr/>
        </p:nvGrpSpPr>
        <p:grpSpPr>
          <a:xfrm>
            <a:off x="880176" y="3142704"/>
            <a:ext cx="337522" cy="370909"/>
            <a:chOff x="-39998250" y="3605325"/>
            <a:chExt cx="288875" cy="317450"/>
          </a:xfrm>
        </p:grpSpPr>
        <p:sp>
          <p:nvSpPr>
            <p:cNvPr id="5260" name="Google Shape;5260;p7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75"/>
          <p:cNvGrpSpPr/>
          <p:nvPr/>
        </p:nvGrpSpPr>
        <p:grpSpPr>
          <a:xfrm>
            <a:off x="863950" y="3601168"/>
            <a:ext cx="369974" cy="369945"/>
            <a:chOff x="-40011050" y="3972375"/>
            <a:chExt cx="316650" cy="316625"/>
          </a:xfrm>
        </p:grpSpPr>
        <p:sp>
          <p:nvSpPr>
            <p:cNvPr id="5263" name="Google Shape;5263;p7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75"/>
          <p:cNvGrpSpPr/>
          <p:nvPr/>
        </p:nvGrpSpPr>
        <p:grpSpPr>
          <a:xfrm>
            <a:off x="3095881" y="2665867"/>
            <a:ext cx="266921" cy="369039"/>
            <a:chOff x="-38129425" y="3222550"/>
            <a:chExt cx="228450" cy="315850"/>
          </a:xfrm>
        </p:grpSpPr>
        <p:sp>
          <p:nvSpPr>
            <p:cNvPr id="5266" name="Google Shape;5266;p7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5"/>
          <p:cNvGrpSpPr/>
          <p:nvPr/>
        </p:nvGrpSpPr>
        <p:grpSpPr>
          <a:xfrm>
            <a:off x="3050850" y="3122462"/>
            <a:ext cx="371785" cy="369974"/>
            <a:chOff x="-38172725" y="3588000"/>
            <a:chExt cx="318200" cy="316650"/>
          </a:xfrm>
        </p:grpSpPr>
        <p:sp>
          <p:nvSpPr>
            <p:cNvPr id="5269" name="Google Shape;5269;p7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75"/>
          <p:cNvGrpSpPr/>
          <p:nvPr/>
        </p:nvGrpSpPr>
        <p:grpSpPr>
          <a:xfrm>
            <a:off x="3126752" y="3580897"/>
            <a:ext cx="219981" cy="369974"/>
            <a:chOff x="-38109725" y="3955025"/>
            <a:chExt cx="188275" cy="316650"/>
          </a:xfrm>
        </p:grpSpPr>
        <p:sp>
          <p:nvSpPr>
            <p:cNvPr id="5278" name="Google Shape;5278;p7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0" name="Google Shape;5280;p75"/>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1" name="Google Shape;5281;p75"/>
          <p:cNvGrpSpPr/>
          <p:nvPr/>
        </p:nvGrpSpPr>
        <p:grpSpPr>
          <a:xfrm>
            <a:off x="2542151" y="1312318"/>
            <a:ext cx="373654" cy="369068"/>
            <a:chOff x="-41530375" y="3218800"/>
            <a:chExt cx="319800" cy="315875"/>
          </a:xfrm>
        </p:grpSpPr>
        <p:sp>
          <p:nvSpPr>
            <p:cNvPr id="5282" name="Google Shape;5282;p7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4" name="Google Shape;5284;p75"/>
          <p:cNvGrpSpPr/>
          <p:nvPr/>
        </p:nvGrpSpPr>
        <p:grpSpPr>
          <a:xfrm>
            <a:off x="2544444" y="1827476"/>
            <a:ext cx="369068" cy="289004"/>
            <a:chOff x="-41526450" y="3653375"/>
            <a:chExt cx="315875" cy="247350"/>
          </a:xfrm>
        </p:grpSpPr>
        <p:sp>
          <p:nvSpPr>
            <p:cNvPr id="5285" name="Google Shape;5285;p7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75"/>
          <p:cNvGrpSpPr/>
          <p:nvPr/>
        </p:nvGrpSpPr>
        <p:grpSpPr>
          <a:xfrm>
            <a:off x="2545831" y="2190140"/>
            <a:ext cx="366293" cy="369974"/>
            <a:chOff x="-41526450" y="3951100"/>
            <a:chExt cx="313500" cy="316650"/>
          </a:xfrm>
        </p:grpSpPr>
        <p:sp>
          <p:nvSpPr>
            <p:cNvPr id="5288" name="Google Shape;5288;p7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75"/>
          <p:cNvGrpSpPr/>
          <p:nvPr/>
        </p:nvGrpSpPr>
        <p:grpSpPr>
          <a:xfrm>
            <a:off x="1311086" y="2684269"/>
            <a:ext cx="339595" cy="371814"/>
            <a:chOff x="-39625900" y="3238300"/>
            <a:chExt cx="290650" cy="318225"/>
          </a:xfrm>
        </p:grpSpPr>
        <p:sp>
          <p:nvSpPr>
            <p:cNvPr id="5292" name="Google Shape;5292;p7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4" name="Google Shape;5294;p75"/>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5" name="Google Shape;5295;p75"/>
          <p:cNvGrpSpPr/>
          <p:nvPr/>
        </p:nvGrpSpPr>
        <p:grpSpPr>
          <a:xfrm>
            <a:off x="1305137" y="3600730"/>
            <a:ext cx="366293" cy="370441"/>
            <a:chOff x="-39647175" y="3972000"/>
            <a:chExt cx="313500" cy="317050"/>
          </a:xfrm>
        </p:grpSpPr>
        <p:sp>
          <p:nvSpPr>
            <p:cNvPr id="5296" name="Google Shape;5296;p7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75"/>
          <p:cNvGrpSpPr/>
          <p:nvPr/>
        </p:nvGrpSpPr>
        <p:grpSpPr>
          <a:xfrm>
            <a:off x="3474265" y="2664728"/>
            <a:ext cx="375495" cy="370879"/>
            <a:chOff x="-37808850" y="3221575"/>
            <a:chExt cx="321375" cy="317425"/>
          </a:xfrm>
        </p:grpSpPr>
        <p:sp>
          <p:nvSpPr>
            <p:cNvPr id="5300" name="Google Shape;5300;p7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2" name="Google Shape;5302;p75"/>
          <p:cNvGrpSpPr/>
          <p:nvPr/>
        </p:nvGrpSpPr>
        <p:grpSpPr>
          <a:xfrm>
            <a:off x="3483038" y="3186759"/>
            <a:ext cx="372749" cy="241158"/>
            <a:chOff x="-37806500" y="3643030"/>
            <a:chExt cx="319025" cy="206400"/>
          </a:xfrm>
        </p:grpSpPr>
        <p:sp>
          <p:nvSpPr>
            <p:cNvPr id="5303" name="Google Shape;5303;p7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75"/>
          <p:cNvGrpSpPr/>
          <p:nvPr/>
        </p:nvGrpSpPr>
        <p:grpSpPr>
          <a:xfrm>
            <a:off x="3485346" y="3579056"/>
            <a:ext cx="368134" cy="371814"/>
            <a:chOff x="-37804925" y="3953450"/>
            <a:chExt cx="315075" cy="318225"/>
          </a:xfrm>
        </p:grpSpPr>
        <p:sp>
          <p:nvSpPr>
            <p:cNvPr id="5306" name="Google Shape;5306;p7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9" name="Google Shape;5309;p75"/>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0" name="Google Shape;5310;p75"/>
          <p:cNvGrpSpPr/>
          <p:nvPr/>
        </p:nvGrpSpPr>
        <p:grpSpPr>
          <a:xfrm>
            <a:off x="4840364" y="1328538"/>
            <a:ext cx="355663" cy="308725"/>
            <a:chOff x="-28462125" y="3199700"/>
            <a:chExt cx="298550" cy="259150"/>
          </a:xfrm>
        </p:grpSpPr>
        <p:sp>
          <p:nvSpPr>
            <p:cNvPr id="5311" name="Google Shape;5311;p7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75"/>
          <p:cNvGrpSpPr/>
          <p:nvPr/>
        </p:nvGrpSpPr>
        <p:grpSpPr>
          <a:xfrm>
            <a:off x="4841317" y="1763228"/>
            <a:ext cx="353757" cy="352833"/>
            <a:chOff x="-28461325" y="3545475"/>
            <a:chExt cx="296950" cy="296175"/>
          </a:xfrm>
        </p:grpSpPr>
        <p:sp>
          <p:nvSpPr>
            <p:cNvPr id="5315" name="Google Shape;5315;p7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75"/>
          <p:cNvGrpSpPr/>
          <p:nvPr/>
        </p:nvGrpSpPr>
        <p:grpSpPr>
          <a:xfrm>
            <a:off x="4837550" y="2213272"/>
            <a:ext cx="361292" cy="352803"/>
            <a:chOff x="-28463700" y="3914875"/>
            <a:chExt cx="303275" cy="296150"/>
          </a:xfrm>
        </p:grpSpPr>
        <p:sp>
          <p:nvSpPr>
            <p:cNvPr id="5322" name="Google Shape;5322;p7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75"/>
          <p:cNvGrpSpPr/>
          <p:nvPr/>
        </p:nvGrpSpPr>
        <p:grpSpPr>
          <a:xfrm>
            <a:off x="7072335" y="1369355"/>
            <a:ext cx="351880" cy="227092"/>
            <a:chOff x="-26573400" y="3224125"/>
            <a:chExt cx="295375" cy="190625"/>
          </a:xfrm>
        </p:grpSpPr>
        <p:sp>
          <p:nvSpPr>
            <p:cNvPr id="5325" name="Google Shape;5325;p7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75"/>
          <p:cNvGrpSpPr/>
          <p:nvPr/>
        </p:nvGrpSpPr>
        <p:grpSpPr>
          <a:xfrm>
            <a:off x="7072335" y="1763690"/>
            <a:ext cx="351880" cy="351910"/>
            <a:chOff x="-26573400" y="3546250"/>
            <a:chExt cx="295375" cy="295400"/>
          </a:xfrm>
        </p:grpSpPr>
        <p:sp>
          <p:nvSpPr>
            <p:cNvPr id="5328" name="Google Shape;5328;p7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75"/>
          <p:cNvGrpSpPr/>
          <p:nvPr/>
        </p:nvGrpSpPr>
        <p:grpSpPr>
          <a:xfrm>
            <a:off x="7060615" y="2213599"/>
            <a:ext cx="375319" cy="352148"/>
            <a:chOff x="-26583625" y="3917025"/>
            <a:chExt cx="315050" cy="295600"/>
          </a:xfrm>
        </p:grpSpPr>
        <p:sp>
          <p:nvSpPr>
            <p:cNvPr id="5334" name="Google Shape;5334;p7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8" name="Google Shape;5338;p75"/>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9" name="Google Shape;5339;p75"/>
          <p:cNvGrpSpPr/>
          <p:nvPr/>
        </p:nvGrpSpPr>
        <p:grpSpPr>
          <a:xfrm>
            <a:off x="5759130" y="3172629"/>
            <a:ext cx="289039" cy="352833"/>
            <a:chOff x="-24694925" y="3518700"/>
            <a:chExt cx="242625" cy="296175"/>
          </a:xfrm>
        </p:grpSpPr>
        <p:sp>
          <p:nvSpPr>
            <p:cNvPr id="5340" name="Google Shape;5340;p7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4" name="Google Shape;5344;p75"/>
          <p:cNvGrpSpPr/>
          <p:nvPr/>
        </p:nvGrpSpPr>
        <p:grpSpPr>
          <a:xfrm>
            <a:off x="5758668" y="3622657"/>
            <a:ext cx="289962" cy="352833"/>
            <a:chOff x="-24709100" y="3888875"/>
            <a:chExt cx="243400" cy="296175"/>
          </a:xfrm>
        </p:grpSpPr>
        <p:sp>
          <p:nvSpPr>
            <p:cNvPr id="5345" name="Google Shape;5345;p7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75"/>
          <p:cNvGrpSpPr/>
          <p:nvPr/>
        </p:nvGrpSpPr>
        <p:grpSpPr>
          <a:xfrm>
            <a:off x="7958668" y="2695320"/>
            <a:ext cx="356556" cy="349557"/>
            <a:chOff x="-22863675" y="3131775"/>
            <a:chExt cx="299300" cy="293425"/>
          </a:xfrm>
        </p:grpSpPr>
        <p:sp>
          <p:nvSpPr>
            <p:cNvPr id="5349" name="Google Shape;5349;p7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75"/>
          <p:cNvGrpSpPr/>
          <p:nvPr/>
        </p:nvGrpSpPr>
        <p:grpSpPr>
          <a:xfrm>
            <a:off x="5301532" y="1306499"/>
            <a:ext cx="310602" cy="352803"/>
            <a:chOff x="-28069875" y="3175300"/>
            <a:chExt cx="260725" cy="296150"/>
          </a:xfrm>
        </p:grpSpPr>
        <p:sp>
          <p:nvSpPr>
            <p:cNvPr id="5353" name="Google Shape;5353;p7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2" name="Google Shape;5362;p75"/>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3" name="Google Shape;5363;p75"/>
          <p:cNvGrpSpPr/>
          <p:nvPr/>
        </p:nvGrpSpPr>
        <p:grpSpPr>
          <a:xfrm>
            <a:off x="5342810" y="2213733"/>
            <a:ext cx="228045" cy="351880"/>
            <a:chOff x="-28032075" y="3916450"/>
            <a:chExt cx="191425" cy="295375"/>
          </a:xfrm>
        </p:grpSpPr>
        <p:sp>
          <p:nvSpPr>
            <p:cNvPr id="5364" name="Google Shape;5364;p7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75"/>
          <p:cNvGrpSpPr/>
          <p:nvPr/>
        </p:nvGrpSpPr>
        <p:grpSpPr>
          <a:xfrm>
            <a:off x="7508157" y="1306484"/>
            <a:ext cx="352833" cy="352833"/>
            <a:chOff x="-26201650" y="3176075"/>
            <a:chExt cx="296175" cy="296175"/>
          </a:xfrm>
        </p:grpSpPr>
        <p:sp>
          <p:nvSpPr>
            <p:cNvPr id="5368" name="Google Shape;5368;p7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75"/>
          <p:cNvGrpSpPr/>
          <p:nvPr/>
        </p:nvGrpSpPr>
        <p:grpSpPr>
          <a:xfrm>
            <a:off x="7507680" y="1763705"/>
            <a:ext cx="353786" cy="351880"/>
            <a:chOff x="-26204800" y="3547050"/>
            <a:chExt cx="296975" cy="295375"/>
          </a:xfrm>
        </p:grpSpPr>
        <p:sp>
          <p:nvSpPr>
            <p:cNvPr id="5371" name="Google Shape;5371;p7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3" name="Google Shape;5373;p75"/>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4" name="Google Shape;5374;p75"/>
          <p:cNvGrpSpPr/>
          <p:nvPr/>
        </p:nvGrpSpPr>
        <p:grpSpPr>
          <a:xfrm>
            <a:off x="6178935" y="2693683"/>
            <a:ext cx="345328" cy="352833"/>
            <a:chOff x="-24353875" y="3147725"/>
            <a:chExt cx="289875" cy="296175"/>
          </a:xfrm>
        </p:grpSpPr>
        <p:sp>
          <p:nvSpPr>
            <p:cNvPr id="5375" name="Google Shape;5375;p7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75"/>
          <p:cNvGrpSpPr/>
          <p:nvPr/>
        </p:nvGrpSpPr>
        <p:grpSpPr>
          <a:xfrm>
            <a:off x="6186917" y="3173090"/>
            <a:ext cx="329365" cy="351910"/>
            <a:chOff x="-24344425" y="3519475"/>
            <a:chExt cx="276475" cy="295400"/>
          </a:xfrm>
        </p:grpSpPr>
        <p:sp>
          <p:nvSpPr>
            <p:cNvPr id="5378" name="Google Shape;5378;p7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75"/>
          <p:cNvGrpSpPr/>
          <p:nvPr/>
        </p:nvGrpSpPr>
        <p:grpSpPr>
          <a:xfrm>
            <a:off x="6176597" y="3625010"/>
            <a:ext cx="350004" cy="348128"/>
            <a:chOff x="-24353075" y="3891250"/>
            <a:chExt cx="293800" cy="292225"/>
          </a:xfrm>
        </p:grpSpPr>
        <p:sp>
          <p:nvSpPr>
            <p:cNvPr id="5381" name="Google Shape;5381;p7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75"/>
          <p:cNvGrpSpPr/>
          <p:nvPr/>
        </p:nvGrpSpPr>
        <p:grpSpPr>
          <a:xfrm>
            <a:off x="7960068" y="3173313"/>
            <a:ext cx="353757" cy="351463"/>
            <a:chOff x="-22845575" y="3504075"/>
            <a:chExt cx="296950" cy="295025"/>
          </a:xfrm>
        </p:grpSpPr>
        <p:sp>
          <p:nvSpPr>
            <p:cNvPr id="5384" name="Google Shape;5384;p7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75"/>
          <p:cNvGrpSpPr/>
          <p:nvPr/>
        </p:nvGrpSpPr>
        <p:grpSpPr>
          <a:xfrm>
            <a:off x="5753249" y="1306961"/>
            <a:ext cx="299344" cy="351880"/>
            <a:chOff x="-27691025" y="3175300"/>
            <a:chExt cx="251275" cy="295375"/>
          </a:xfrm>
        </p:grpSpPr>
        <p:sp>
          <p:nvSpPr>
            <p:cNvPr id="5387" name="Google Shape;5387;p7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75"/>
          <p:cNvGrpSpPr/>
          <p:nvPr/>
        </p:nvGrpSpPr>
        <p:grpSpPr>
          <a:xfrm>
            <a:off x="5725566" y="1825637"/>
            <a:ext cx="354710" cy="228015"/>
            <a:chOff x="-27721750" y="3598250"/>
            <a:chExt cx="297750" cy="191400"/>
          </a:xfrm>
        </p:grpSpPr>
        <p:sp>
          <p:nvSpPr>
            <p:cNvPr id="5392" name="Google Shape;5392;p7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75"/>
          <p:cNvGrpSpPr/>
          <p:nvPr/>
        </p:nvGrpSpPr>
        <p:grpSpPr>
          <a:xfrm>
            <a:off x="5726966" y="2219183"/>
            <a:ext cx="351910" cy="340980"/>
            <a:chOff x="-27719400" y="3925600"/>
            <a:chExt cx="295400" cy="286225"/>
          </a:xfrm>
        </p:grpSpPr>
        <p:sp>
          <p:nvSpPr>
            <p:cNvPr id="5395" name="Google Shape;5395;p7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75"/>
          <p:cNvGrpSpPr/>
          <p:nvPr/>
        </p:nvGrpSpPr>
        <p:grpSpPr>
          <a:xfrm>
            <a:off x="7948238" y="1306023"/>
            <a:ext cx="353757" cy="353757"/>
            <a:chOff x="-25834600" y="3176875"/>
            <a:chExt cx="296950" cy="296950"/>
          </a:xfrm>
        </p:grpSpPr>
        <p:sp>
          <p:nvSpPr>
            <p:cNvPr id="5398" name="Google Shape;5398;p7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75"/>
          <p:cNvGrpSpPr/>
          <p:nvPr/>
        </p:nvGrpSpPr>
        <p:grpSpPr>
          <a:xfrm>
            <a:off x="7948238" y="1774024"/>
            <a:ext cx="353757" cy="331241"/>
            <a:chOff x="-25834600" y="3564375"/>
            <a:chExt cx="296950" cy="278050"/>
          </a:xfrm>
        </p:grpSpPr>
        <p:sp>
          <p:nvSpPr>
            <p:cNvPr id="5404" name="Google Shape;5404;p7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75"/>
          <p:cNvGrpSpPr/>
          <p:nvPr/>
        </p:nvGrpSpPr>
        <p:grpSpPr>
          <a:xfrm>
            <a:off x="7946362" y="2213376"/>
            <a:ext cx="357509" cy="352595"/>
            <a:chOff x="-25834600" y="3915850"/>
            <a:chExt cx="300100" cy="295975"/>
          </a:xfrm>
        </p:grpSpPr>
        <p:sp>
          <p:nvSpPr>
            <p:cNvPr id="5413" name="Google Shape;5413;p7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75"/>
          <p:cNvGrpSpPr/>
          <p:nvPr/>
        </p:nvGrpSpPr>
        <p:grpSpPr>
          <a:xfrm>
            <a:off x="6681790" y="2694606"/>
            <a:ext cx="228968" cy="350987"/>
            <a:chOff x="-23930925" y="3149300"/>
            <a:chExt cx="192200" cy="294625"/>
          </a:xfrm>
        </p:grpSpPr>
        <p:sp>
          <p:nvSpPr>
            <p:cNvPr id="5417" name="Google Shape;5417;p7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75"/>
          <p:cNvGrpSpPr/>
          <p:nvPr/>
        </p:nvGrpSpPr>
        <p:grpSpPr>
          <a:xfrm>
            <a:off x="6638620" y="3173090"/>
            <a:ext cx="315307" cy="351910"/>
            <a:chOff x="-23962425" y="3519475"/>
            <a:chExt cx="264675" cy="295400"/>
          </a:xfrm>
        </p:grpSpPr>
        <p:sp>
          <p:nvSpPr>
            <p:cNvPr id="5422" name="Google Shape;5422;p7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4" name="Google Shape;5424;p75"/>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5" name="Google Shape;5425;p75"/>
          <p:cNvGrpSpPr/>
          <p:nvPr/>
        </p:nvGrpSpPr>
        <p:grpSpPr>
          <a:xfrm>
            <a:off x="8017295" y="3623134"/>
            <a:ext cx="239302" cy="351880"/>
            <a:chOff x="-22788075" y="3904625"/>
            <a:chExt cx="200875" cy="295375"/>
          </a:xfrm>
        </p:grpSpPr>
        <p:sp>
          <p:nvSpPr>
            <p:cNvPr id="5426" name="Google Shape;5426;p7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75"/>
          <p:cNvGrpSpPr/>
          <p:nvPr/>
        </p:nvGrpSpPr>
        <p:grpSpPr>
          <a:xfrm>
            <a:off x="6172593" y="1306499"/>
            <a:ext cx="354710" cy="352803"/>
            <a:chOff x="-27351575" y="3175300"/>
            <a:chExt cx="297750" cy="296150"/>
          </a:xfrm>
        </p:grpSpPr>
        <p:sp>
          <p:nvSpPr>
            <p:cNvPr id="5431" name="Google Shape;5431;p7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75"/>
          <p:cNvGrpSpPr/>
          <p:nvPr/>
        </p:nvGrpSpPr>
        <p:grpSpPr>
          <a:xfrm>
            <a:off x="6218402" y="1758809"/>
            <a:ext cx="269293" cy="353072"/>
            <a:chOff x="-27313750" y="3545275"/>
            <a:chExt cx="226050" cy="296375"/>
          </a:xfrm>
        </p:grpSpPr>
        <p:sp>
          <p:nvSpPr>
            <p:cNvPr id="5436" name="Google Shape;5436;p7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75"/>
          <p:cNvGrpSpPr/>
          <p:nvPr/>
        </p:nvGrpSpPr>
        <p:grpSpPr>
          <a:xfrm>
            <a:off x="6172593" y="2211380"/>
            <a:ext cx="354710" cy="356586"/>
            <a:chOff x="-27351575" y="3915650"/>
            <a:chExt cx="297750" cy="299325"/>
          </a:xfrm>
        </p:grpSpPr>
        <p:sp>
          <p:nvSpPr>
            <p:cNvPr id="5440" name="Google Shape;5440;p7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75"/>
          <p:cNvGrpSpPr/>
          <p:nvPr/>
        </p:nvGrpSpPr>
        <p:grpSpPr>
          <a:xfrm>
            <a:off x="4860084" y="2693579"/>
            <a:ext cx="319060" cy="353042"/>
            <a:chOff x="-25445525" y="3175900"/>
            <a:chExt cx="267825" cy="296350"/>
          </a:xfrm>
        </p:grpSpPr>
        <p:sp>
          <p:nvSpPr>
            <p:cNvPr id="5443" name="Google Shape;5443;p7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75"/>
          <p:cNvGrpSpPr/>
          <p:nvPr/>
        </p:nvGrpSpPr>
        <p:grpSpPr>
          <a:xfrm>
            <a:off x="4841797" y="3183902"/>
            <a:ext cx="355633" cy="330288"/>
            <a:chOff x="-25465200" y="3565175"/>
            <a:chExt cx="298525" cy="277250"/>
          </a:xfrm>
        </p:grpSpPr>
        <p:sp>
          <p:nvSpPr>
            <p:cNvPr id="5447" name="Google Shape;5447;p7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75"/>
          <p:cNvGrpSpPr/>
          <p:nvPr/>
        </p:nvGrpSpPr>
        <p:grpSpPr>
          <a:xfrm>
            <a:off x="4841336" y="3623432"/>
            <a:ext cx="356556" cy="351285"/>
            <a:chOff x="-25465200" y="3916150"/>
            <a:chExt cx="299300" cy="294875"/>
          </a:xfrm>
        </p:grpSpPr>
        <p:sp>
          <p:nvSpPr>
            <p:cNvPr id="5450" name="Google Shape;5450;p7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75"/>
          <p:cNvGrpSpPr/>
          <p:nvPr/>
        </p:nvGrpSpPr>
        <p:grpSpPr>
          <a:xfrm>
            <a:off x="7068775" y="2693698"/>
            <a:ext cx="351880" cy="352803"/>
            <a:chOff x="-23615075" y="3148525"/>
            <a:chExt cx="295375" cy="296150"/>
          </a:xfrm>
        </p:grpSpPr>
        <p:sp>
          <p:nvSpPr>
            <p:cNvPr id="5453" name="Google Shape;5453;p7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7" name="Google Shape;5457;p75"/>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8" name="Google Shape;5458;p75"/>
          <p:cNvGrpSpPr/>
          <p:nvPr/>
        </p:nvGrpSpPr>
        <p:grpSpPr>
          <a:xfrm>
            <a:off x="7068299" y="3632977"/>
            <a:ext cx="352833" cy="332194"/>
            <a:chOff x="-23615075" y="3906200"/>
            <a:chExt cx="296175" cy="278850"/>
          </a:xfrm>
        </p:grpSpPr>
        <p:sp>
          <p:nvSpPr>
            <p:cNvPr id="5459" name="Google Shape;5459;p7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2" name="Google Shape;5462;p75"/>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3" name="Google Shape;5463;p75"/>
          <p:cNvGrpSpPr/>
          <p:nvPr/>
        </p:nvGrpSpPr>
        <p:grpSpPr>
          <a:xfrm>
            <a:off x="6617268" y="1306618"/>
            <a:ext cx="353757" cy="352565"/>
            <a:chOff x="-26980600" y="3175500"/>
            <a:chExt cx="296950" cy="295950"/>
          </a:xfrm>
        </p:grpSpPr>
        <p:sp>
          <p:nvSpPr>
            <p:cNvPr id="5464" name="Google Shape;5464;p7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7" name="Google Shape;5467;p75"/>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8" name="Google Shape;5468;p75"/>
          <p:cNvGrpSpPr/>
          <p:nvPr/>
        </p:nvGrpSpPr>
        <p:grpSpPr>
          <a:xfrm>
            <a:off x="6617744" y="2245154"/>
            <a:ext cx="352803" cy="289039"/>
            <a:chOff x="-26981375" y="3951875"/>
            <a:chExt cx="296150" cy="242625"/>
          </a:xfrm>
        </p:grpSpPr>
        <p:sp>
          <p:nvSpPr>
            <p:cNvPr id="5469" name="Google Shape;5469;p7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75"/>
          <p:cNvGrpSpPr/>
          <p:nvPr/>
        </p:nvGrpSpPr>
        <p:grpSpPr>
          <a:xfrm>
            <a:off x="5282787" y="2692745"/>
            <a:ext cx="351910" cy="354710"/>
            <a:chOff x="-25094250" y="3176075"/>
            <a:chExt cx="295400" cy="297750"/>
          </a:xfrm>
        </p:grpSpPr>
        <p:sp>
          <p:nvSpPr>
            <p:cNvPr id="5473" name="Google Shape;5473;p7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5"/>
          <p:cNvGrpSpPr/>
          <p:nvPr/>
        </p:nvGrpSpPr>
        <p:grpSpPr>
          <a:xfrm>
            <a:off x="5282787" y="3173106"/>
            <a:ext cx="351910" cy="351880"/>
            <a:chOff x="-25094250" y="3547050"/>
            <a:chExt cx="295400" cy="295375"/>
          </a:xfrm>
        </p:grpSpPr>
        <p:sp>
          <p:nvSpPr>
            <p:cNvPr id="5477" name="Google Shape;5477;p7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2" name="Google Shape;5482;p75"/>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3" name="Google Shape;5483;p75"/>
          <p:cNvGrpSpPr/>
          <p:nvPr/>
        </p:nvGrpSpPr>
        <p:grpSpPr>
          <a:xfrm>
            <a:off x="7514864" y="2693698"/>
            <a:ext cx="352803" cy="352803"/>
            <a:chOff x="-23245675" y="3148525"/>
            <a:chExt cx="296150" cy="296150"/>
          </a:xfrm>
        </p:grpSpPr>
        <p:sp>
          <p:nvSpPr>
            <p:cNvPr id="5484" name="Google Shape;5484;p7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7" name="Google Shape;5487;p75"/>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8" name="Google Shape;5488;p75"/>
          <p:cNvGrpSpPr/>
          <p:nvPr/>
        </p:nvGrpSpPr>
        <p:grpSpPr>
          <a:xfrm>
            <a:off x="7515325" y="3622672"/>
            <a:ext cx="351880" cy="352803"/>
            <a:chOff x="-23244900" y="3888100"/>
            <a:chExt cx="295375" cy="296150"/>
          </a:xfrm>
        </p:grpSpPr>
        <p:sp>
          <p:nvSpPr>
            <p:cNvPr id="5489" name="Google Shape;5489;p7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0" name="Google Shape;5500;p75"/>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5"/>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502" name="Google Shape;5502;p75"/>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06"/>
        <p:cNvGrpSpPr/>
        <p:nvPr/>
      </p:nvGrpSpPr>
      <p:grpSpPr>
        <a:xfrm>
          <a:off x="0" y="0"/>
          <a:ext cx="0" cy="0"/>
          <a:chOff x="0" y="0"/>
          <a:chExt cx="0" cy="0"/>
        </a:xfrm>
      </p:grpSpPr>
      <p:sp>
        <p:nvSpPr>
          <p:cNvPr id="5507" name="Google Shape;5507;p76"/>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8" name="Google Shape;5508;p76"/>
          <p:cNvGrpSpPr/>
          <p:nvPr/>
        </p:nvGrpSpPr>
        <p:grpSpPr>
          <a:xfrm>
            <a:off x="832654" y="1819647"/>
            <a:ext cx="367261" cy="367261"/>
            <a:chOff x="-65145700" y="3727425"/>
            <a:chExt cx="317425" cy="317425"/>
          </a:xfrm>
        </p:grpSpPr>
        <p:sp>
          <p:nvSpPr>
            <p:cNvPr id="5509" name="Google Shape;5509;p7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76"/>
          <p:cNvGrpSpPr/>
          <p:nvPr/>
        </p:nvGrpSpPr>
        <p:grpSpPr>
          <a:xfrm>
            <a:off x="835851" y="2248561"/>
            <a:ext cx="360868" cy="367261"/>
            <a:chOff x="-65144125" y="4094450"/>
            <a:chExt cx="311900" cy="317425"/>
          </a:xfrm>
        </p:grpSpPr>
        <p:sp>
          <p:nvSpPr>
            <p:cNvPr id="5512" name="Google Shape;5512;p7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5" name="Google Shape;5515;p76"/>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6" name="Google Shape;5516;p76"/>
          <p:cNvGrpSpPr/>
          <p:nvPr/>
        </p:nvGrpSpPr>
        <p:grpSpPr>
          <a:xfrm>
            <a:off x="3039420" y="1819256"/>
            <a:ext cx="370645" cy="368042"/>
            <a:chOff x="-63250675" y="3744075"/>
            <a:chExt cx="320350" cy="318100"/>
          </a:xfrm>
        </p:grpSpPr>
        <p:sp>
          <p:nvSpPr>
            <p:cNvPr id="5517" name="Google Shape;5517;p7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76"/>
          <p:cNvGrpSpPr/>
          <p:nvPr/>
        </p:nvGrpSpPr>
        <p:grpSpPr>
          <a:xfrm>
            <a:off x="3041112" y="2248561"/>
            <a:ext cx="367261" cy="367261"/>
            <a:chOff x="-63250675" y="4110200"/>
            <a:chExt cx="317425" cy="317425"/>
          </a:xfrm>
        </p:grpSpPr>
        <p:sp>
          <p:nvSpPr>
            <p:cNvPr id="5521" name="Google Shape;5521;p7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76"/>
          <p:cNvGrpSpPr/>
          <p:nvPr/>
        </p:nvGrpSpPr>
        <p:grpSpPr>
          <a:xfrm>
            <a:off x="1720159" y="2745656"/>
            <a:ext cx="359075" cy="358844"/>
            <a:chOff x="-61351725" y="3372400"/>
            <a:chExt cx="310350" cy="310150"/>
          </a:xfrm>
        </p:grpSpPr>
        <p:sp>
          <p:nvSpPr>
            <p:cNvPr id="5531" name="Google Shape;5531;p7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76"/>
          <p:cNvGrpSpPr/>
          <p:nvPr/>
        </p:nvGrpSpPr>
        <p:grpSpPr>
          <a:xfrm>
            <a:off x="1716514" y="3208713"/>
            <a:ext cx="366364" cy="333534"/>
            <a:chOff x="-61354875" y="3751050"/>
            <a:chExt cx="316650" cy="288275"/>
          </a:xfrm>
        </p:grpSpPr>
        <p:sp>
          <p:nvSpPr>
            <p:cNvPr id="5535" name="Google Shape;5535;p7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76"/>
          <p:cNvGrpSpPr/>
          <p:nvPr/>
        </p:nvGrpSpPr>
        <p:grpSpPr>
          <a:xfrm>
            <a:off x="1716514" y="3650352"/>
            <a:ext cx="366364" cy="367290"/>
            <a:chOff x="-61354875" y="4101525"/>
            <a:chExt cx="316650" cy="317450"/>
          </a:xfrm>
        </p:grpSpPr>
        <p:sp>
          <p:nvSpPr>
            <p:cNvPr id="5539" name="Google Shape;5539;p7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76"/>
          <p:cNvGrpSpPr/>
          <p:nvPr/>
        </p:nvGrpSpPr>
        <p:grpSpPr>
          <a:xfrm>
            <a:off x="3932949" y="2742228"/>
            <a:ext cx="368157" cy="365699"/>
            <a:chOff x="-59470075" y="3308975"/>
            <a:chExt cx="318200" cy="316075"/>
          </a:xfrm>
        </p:grpSpPr>
        <p:sp>
          <p:nvSpPr>
            <p:cNvPr id="5542" name="Google Shape;5542;p7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76"/>
          <p:cNvGrpSpPr/>
          <p:nvPr/>
        </p:nvGrpSpPr>
        <p:grpSpPr>
          <a:xfrm>
            <a:off x="1278379" y="1377933"/>
            <a:ext cx="367261" cy="364686"/>
            <a:chOff x="-64781025" y="3361050"/>
            <a:chExt cx="317425" cy="315200"/>
          </a:xfrm>
        </p:grpSpPr>
        <p:sp>
          <p:nvSpPr>
            <p:cNvPr id="5552" name="Google Shape;5552;p7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6" name="Google Shape;5556;p76"/>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6"/>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6"/>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9" name="Google Shape;5559;p76"/>
          <p:cNvGrpSpPr/>
          <p:nvPr/>
        </p:nvGrpSpPr>
        <p:grpSpPr>
          <a:xfrm>
            <a:off x="3482779" y="1819372"/>
            <a:ext cx="382765" cy="367810"/>
            <a:chOff x="-62890750" y="3747425"/>
            <a:chExt cx="330825" cy="317900"/>
          </a:xfrm>
        </p:grpSpPr>
        <p:sp>
          <p:nvSpPr>
            <p:cNvPr id="5560" name="Google Shape;5560;p7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76"/>
          <p:cNvGrpSpPr/>
          <p:nvPr/>
        </p:nvGrpSpPr>
        <p:grpSpPr>
          <a:xfrm>
            <a:off x="3490531" y="2249009"/>
            <a:ext cx="367261" cy="366364"/>
            <a:chOff x="-62884425" y="4111775"/>
            <a:chExt cx="317425" cy="316650"/>
          </a:xfrm>
        </p:grpSpPr>
        <p:sp>
          <p:nvSpPr>
            <p:cNvPr id="5575" name="Google Shape;5575;p7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76"/>
          <p:cNvGrpSpPr/>
          <p:nvPr/>
        </p:nvGrpSpPr>
        <p:grpSpPr>
          <a:xfrm>
            <a:off x="2163165" y="2745078"/>
            <a:ext cx="365438" cy="360001"/>
            <a:chOff x="-60991775" y="3376900"/>
            <a:chExt cx="315850" cy="311150"/>
          </a:xfrm>
        </p:grpSpPr>
        <p:sp>
          <p:nvSpPr>
            <p:cNvPr id="5578" name="Google Shape;5578;p7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76"/>
          <p:cNvGrpSpPr/>
          <p:nvPr/>
        </p:nvGrpSpPr>
        <p:grpSpPr>
          <a:xfrm>
            <a:off x="2162702" y="3195942"/>
            <a:ext cx="366364" cy="359075"/>
            <a:chOff x="-60988625" y="3740800"/>
            <a:chExt cx="316650" cy="310350"/>
          </a:xfrm>
        </p:grpSpPr>
        <p:sp>
          <p:nvSpPr>
            <p:cNvPr id="5582" name="Google Shape;5582;p7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76"/>
          <p:cNvGrpSpPr/>
          <p:nvPr/>
        </p:nvGrpSpPr>
        <p:grpSpPr>
          <a:xfrm>
            <a:off x="2162702" y="3651393"/>
            <a:ext cx="366364" cy="365207"/>
            <a:chOff x="-60987850" y="4100950"/>
            <a:chExt cx="316650" cy="315650"/>
          </a:xfrm>
        </p:grpSpPr>
        <p:sp>
          <p:nvSpPr>
            <p:cNvPr id="5586" name="Google Shape;5586;p7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76"/>
          <p:cNvGrpSpPr/>
          <p:nvPr/>
        </p:nvGrpSpPr>
        <p:grpSpPr>
          <a:xfrm>
            <a:off x="3932486" y="3196853"/>
            <a:ext cx="369083" cy="357253"/>
            <a:chOff x="-59447250" y="3706150"/>
            <a:chExt cx="319000" cy="308775"/>
          </a:xfrm>
        </p:grpSpPr>
        <p:sp>
          <p:nvSpPr>
            <p:cNvPr id="5592" name="Google Shape;5592;p7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76"/>
          <p:cNvGrpSpPr/>
          <p:nvPr/>
        </p:nvGrpSpPr>
        <p:grpSpPr>
          <a:xfrm>
            <a:off x="1721214" y="1378164"/>
            <a:ext cx="368186" cy="364224"/>
            <a:chOff x="-64406125" y="3362225"/>
            <a:chExt cx="318225" cy="314800"/>
          </a:xfrm>
        </p:grpSpPr>
        <p:sp>
          <p:nvSpPr>
            <p:cNvPr id="5597" name="Google Shape;5597;p7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9" name="Google Shape;5599;p76"/>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0" name="Google Shape;5600;p76"/>
          <p:cNvGrpSpPr/>
          <p:nvPr/>
        </p:nvGrpSpPr>
        <p:grpSpPr>
          <a:xfrm>
            <a:off x="1721677" y="2249009"/>
            <a:ext cx="367261" cy="366364"/>
            <a:chOff x="-64410850" y="4094450"/>
            <a:chExt cx="317425" cy="316650"/>
          </a:xfrm>
        </p:grpSpPr>
        <p:sp>
          <p:nvSpPr>
            <p:cNvPr id="5601" name="Google Shape;5601;p7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4" name="Google Shape;5604;p76"/>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5" name="Google Shape;5605;p76"/>
          <p:cNvGrpSpPr/>
          <p:nvPr/>
        </p:nvGrpSpPr>
        <p:grpSpPr>
          <a:xfrm>
            <a:off x="3943225" y="1819083"/>
            <a:ext cx="365467" cy="368389"/>
            <a:chOff x="-62516625" y="3743175"/>
            <a:chExt cx="315875" cy="318400"/>
          </a:xfrm>
        </p:grpSpPr>
        <p:sp>
          <p:nvSpPr>
            <p:cNvPr id="5606" name="Google Shape;5606;p7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76"/>
          <p:cNvGrpSpPr/>
          <p:nvPr/>
        </p:nvGrpSpPr>
        <p:grpSpPr>
          <a:xfrm>
            <a:off x="3950065" y="2269054"/>
            <a:ext cx="351786" cy="326274"/>
            <a:chOff x="-62511900" y="4129100"/>
            <a:chExt cx="304050" cy="282000"/>
          </a:xfrm>
        </p:grpSpPr>
        <p:sp>
          <p:nvSpPr>
            <p:cNvPr id="5609" name="Google Shape;5609;p7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76"/>
          <p:cNvGrpSpPr/>
          <p:nvPr/>
        </p:nvGrpSpPr>
        <p:grpSpPr>
          <a:xfrm>
            <a:off x="2628187" y="2741448"/>
            <a:ext cx="310770" cy="367261"/>
            <a:chOff x="-60597975" y="3367475"/>
            <a:chExt cx="268600" cy="317425"/>
          </a:xfrm>
        </p:grpSpPr>
        <p:sp>
          <p:nvSpPr>
            <p:cNvPr id="5615" name="Google Shape;5615;p7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0" name="Google Shape;5620;p76"/>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1" name="Google Shape;5621;p76"/>
          <p:cNvGrpSpPr/>
          <p:nvPr/>
        </p:nvGrpSpPr>
        <p:grpSpPr>
          <a:xfrm>
            <a:off x="2600390" y="3702764"/>
            <a:ext cx="366364" cy="262465"/>
            <a:chOff x="-60621600" y="4145650"/>
            <a:chExt cx="316650" cy="226850"/>
          </a:xfrm>
        </p:grpSpPr>
        <p:sp>
          <p:nvSpPr>
            <p:cNvPr id="5622" name="Google Shape;5622;p7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76"/>
          <p:cNvGrpSpPr/>
          <p:nvPr/>
        </p:nvGrpSpPr>
        <p:grpSpPr>
          <a:xfrm>
            <a:off x="3937042" y="3651263"/>
            <a:ext cx="359972" cy="365467"/>
            <a:chOff x="-59400775" y="4084200"/>
            <a:chExt cx="311125" cy="315875"/>
          </a:xfrm>
        </p:grpSpPr>
        <p:sp>
          <p:nvSpPr>
            <p:cNvPr id="5626" name="Google Shape;5626;p7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76"/>
          <p:cNvGrpSpPr/>
          <p:nvPr/>
        </p:nvGrpSpPr>
        <p:grpSpPr>
          <a:xfrm>
            <a:off x="2161136" y="1377094"/>
            <a:ext cx="365438" cy="366364"/>
            <a:chOff x="-64044600" y="3360375"/>
            <a:chExt cx="315850" cy="316650"/>
          </a:xfrm>
        </p:grpSpPr>
        <p:sp>
          <p:nvSpPr>
            <p:cNvPr id="5633" name="Google Shape;5633;p7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76"/>
          <p:cNvGrpSpPr/>
          <p:nvPr/>
        </p:nvGrpSpPr>
        <p:grpSpPr>
          <a:xfrm>
            <a:off x="2187559" y="1819647"/>
            <a:ext cx="312592" cy="367261"/>
            <a:chOff x="-64022550" y="3727425"/>
            <a:chExt cx="270175" cy="317425"/>
          </a:xfrm>
        </p:grpSpPr>
        <p:sp>
          <p:nvSpPr>
            <p:cNvPr id="5637" name="Google Shape;5637;p7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76"/>
          <p:cNvGrpSpPr/>
          <p:nvPr/>
        </p:nvGrpSpPr>
        <p:grpSpPr>
          <a:xfrm>
            <a:off x="2211697" y="2248547"/>
            <a:ext cx="264317" cy="367290"/>
            <a:chOff x="-64001300" y="4093650"/>
            <a:chExt cx="228450" cy="317450"/>
          </a:xfrm>
        </p:grpSpPr>
        <p:sp>
          <p:nvSpPr>
            <p:cNvPr id="5641" name="Google Shape;5641;p7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76"/>
          <p:cNvGrpSpPr/>
          <p:nvPr/>
        </p:nvGrpSpPr>
        <p:grpSpPr>
          <a:xfrm>
            <a:off x="830701" y="2741838"/>
            <a:ext cx="359972" cy="366480"/>
            <a:chOff x="-62148800" y="3377700"/>
            <a:chExt cx="311125" cy="316750"/>
          </a:xfrm>
        </p:grpSpPr>
        <p:sp>
          <p:nvSpPr>
            <p:cNvPr id="5646" name="Google Shape;5646;p7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76"/>
          <p:cNvGrpSpPr/>
          <p:nvPr/>
        </p:nvGrpSpPr>
        <p:grpSpPr>
          <a:xfrm>
            <a:off x="826608" y="3191835"/>
            <a:ext cx="368157" cy="367290"/>
            <a:chOff x="-62154300" y="3743950"/>
            <a:chExt cx="318200" cy="317450"/>
          </a:xfrm>
        </p:grpSpPr>
        <p:sp>
          <p:nvSpPr>
            <p:cNvPr id="5649" name="Google Shape;5649;p7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76"/>
          <p:cNvGrpSpPr/>
          <p:nvPr/>
        </p:nvGrpSpPr>
        <p:grpSpPr>
          <a:xfrm>
            <a:off x="826594" y="3650815"/>
            <a:ext cx="368186" cy="366364"/>
            <a:chOff x="-62151950" y="4111775"/>
            <a:chExt cx="318225" cy="316650"/>
          </a:xfrm>
        </p:grpSpPr>
        <p:sp>
          <p:nvSpPr>
            <p:cNvPr id="5652" name="Google Shape;5652;p7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76"/>
          <p:cNvGrpSpPr/>
          <p:nvPr/>
        </p:nvGrpSpPr>
        <p:grpSpPr>
          <a:xfrm>
            <a:off x="3045218" y="2741361"/>
            <a:ext cx="368157" cy="367434"/>
            <a:chOff x="-60254550" y="3367325"/>
            <a:chExt cx="318200" cy="317575"/>
          </a:xfrm>
        </p:grpSpPr>
        <p:sp>
          <p:nvSpPr>
            <p:cNvPr id="5657" name="Google Shape;5657;p7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76"/>
          <p:cNvGrpSpPr/>
          <p:nvPr/>
        </p:nvGrpSpPr>
        <p:grpSpPr>
          <a:xfrm>
            <a:off x="3046115" y="3192355"/>
            <a:ext cx="366364" cy="366248"/>
            <a:chOff x="-60255350" y="3733825"/>
            <a:chExt cx="316650" cy="316550"/>
          </a:xfrm>
        </p:grpSpPr>
        <p:sp>
          <p:nvSpPr>
            <p:cNvPr id="5662" name="Google Shape;5662;p7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76"/>
          <p:cNvGrpSpPr/>
          <p:nvPr/>
        </p:nvGrpSpPr>
        <p:grpSpPr>
          <a:xfrm>
            <a:off x="3073912" y="3651263"/>
            <a:ext cx="310770" cy="365467"/>
            <a:chOff x="-60232500" y="4101525"/>
            <a:chExt cx="268600" cy="315875"/>
          </a:xfrm>
        </p:grpSpPr>
        <p:sp>
          <p:nvSpPr>
            <p:cNvPr id="5670" name="Google Shape;5670;p7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2" name="Google Shape;5672;p76"/>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3" name="Google Shape;5673;p76"/>
          <p:cNvGrpSpPr/>
          <p:nvPr/>
        </p:nvGrpSpPr>
        <p:grpSpPr>
          <a:xfrm>
            <a:off x="2606912" y="1377094"/>
            <a:ext cx="368186" cy="366364"/>
            <a:chOff x="-63679950" y="3360375"/>
            <a:chExt cx="318225" cy="316650"/>
          </a:xfrm>
        </p:grpSpPr>
        <p:sp>
          <p:nvSpPr>
            <p:cNvPr id="5674" name="Google Shape;5674;p7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8" name="Google Shape;5678;p76"/>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9" name="Google Shape;5679;p76"/>
          <p:cNvGrpSpPr/>
          <p:nvPr/>
        </p:nvGrpSpPr>
        <p:grpSpPr>
          <a:xfrm>
            <a:off x="2605539" y="2248431"/>
            <a:ext cx="370934" cy="367521"/>
            <a:chOff x="-63679950" y="4093450"/>
            <a:chExt cx="320600" cy="317650"/>
          </a:xfrm>
        </p:grpSpPr>
        <p:sp>
          <p:nvSpPr>
            <p:cNvPr id="5680" name="Google Shape;5680;p7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76"/>
          <p:cNvGrpSpPr/>
          <p:nvPr/>
        </p:nvGrpSpPr>
        <p:grpSpPr>
          <a:xfrm>
            <a:off x="1265656" y="2741433"/>
            <a:ext cx="366364" cy="367290"/>
            <a:chOff x="-61784125" y="3377700"/>
            <a:chExt cx="316650" cy="317450"/>
          </a:xfrm>
        </p:grpSpPr>
        <p:sp>
          <p:nvSpPr>
            <p:cNvPr id="5684" name="Google Shape;5684;p7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76"/>
          <p:cNvGrpSpPr/>
          <p:nvPr/>
        </p:nvGrpSpPr>
        <p:grpSpPr>
          <a:xfrm>
            <a:off x="1265656" y="3191835"/>
            <a:ext cx="366364" cy="367290"/>
            <a:chOff x="-61783350" y="3743950"/>
            <a:chExt cx="316650" cy="317450"/>
          </a:xfrm>
        </p:grpSpPr>
        <p:sp>
          <p:nvSpPr>
            <p:cNvPr id="5692" name="Google Shape;5692;p7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4" name="Google Shape;5694;p76"/>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6"/>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6"/>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7" name="Google Shape;5697;p76"/>
          <p:cNvGrpSpPr/>
          <p:nvPr/>
        </p:nvGrpSpPr>
        <p:grpSpPr>
          <a:xfrm>
            <a:off x="3487080" y="3651668"/>
            <a:ext cx="369112" cy="364657"/>
            <a:chOff x="-59869425" y="4102225"/>
            <a:chExt cx="319025" cy="315175"/>
          </a:xfrm>
        </p:grpSpPr>
        <p:sp>
          <p:nvSpPr>
            <p:cNvPr id="5698" name="Google Shape;5698;p7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76"/>
          <p:cNvGrpSpPr/>
          <p:nvPr/>
        </p:nvGrpSpPr>
        <p:grpSpPr>
          <a:xfrm>
            <a:off x="2605883" y="4120490"/>
            <a:ext cx="366364" cy="365467"/>
            <a:chOff x="-59029025" y="3711650"/>
            <a:chExt cx="316650" cy="315875"/>
          </a:xfrm>
        </p:grpSpPr>
        <p:sp>
          <p:nvSpPr>
            <p:cNvPr id="5703" name="Google Shape;5703;p7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76"/>
          <p:cNvGrpSpPr/>
          <p:nvPr/>
        </p:nvGrpSpPr>
        <p:grpSpPr>
          <a:xfrm>
            <a:off x="4841373" y="1398014"/>
            <a:ext cx="351940" cy="348188"/>
            <a:chOff x="581525" y="3254850"/>
            <a:chExt cx="297750" cy="294575"/>
          </a:xfrm>
        </p:grpSpPr>
        <p:sp>
          <p:nvSpPr>
            <p:cNvPr id="5711" name="Google Shape;5711;p7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76"/>
          <p:cNvGrpSpPr/>
          <p:nvPr/>
        </p:nvGrpSpPr>
        <p:grpSpPr>
          <a:xfrm>
            <a:off x="4840442" y="1836950"/>
            <a:ext cx="353802" cy="351497"/>
            <a:chOff x="580725" y="3617925"/>
            <a:chExt cx="299325" cy="297375"/>
          </a:xfrm>
        </p:grpSpPr>
        <p:sp>
          <p:nvSpPr>
            <p:cNvPr id="5715" name="Google Shape;5715;p7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76"/>
          <p:cNvGrpSpPr/>
          <p:nvPr/>
        </p:nvGrpSpPr>
        <p:grpSpPr>
          <a:xfrm>
            <a:off x="4842304" y="2284140"/>
            <a:ext cx="350079" cy="350079"/>
            <a:chOff x="583100" y="3982600"/>
            <a:chExt cx="296175" cy="296175"/>
          </a:xfrm>
        </p:grpSpPr>
        <p:sp>
          <p:nvSpPr>
            <p:cNvPr id="5721" name="Google Shape;5721;p7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76"/>
          <p:cNvGrpSpPr/>
          <p:nvPr/>
        </p:nvGrpSpPr>
        <p:grpSpPr>
          <a:xfrm>
            <a:off x="7074918" y="1397764"/>
            <a:ext cx="307231" cy="348690"/>
            <a:chOff x="2423775" y="3226875"/>
            <a:chExt cx="259925" cy="295000"/>
          </a:xfrm>
        </p:grpSpPr>
        <p:sp>
          <p:nvSpPr>
            <p:cNvPr id="5729" name="Google Shape;5729;p7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76"/>
          <p:cNvGrpSpPr/>
          <p:nvPr/>
        </p:nvGrpSpPr>
        <p:grpSpPr>
          <a:xfrm>
            <a:off x="7052106" y="1839049"/>
            <a:ext cx="352857" cy="347301"/>
            <a:chOff x="2404875" y="3592725"/>
            <a:chExt cx="298525" cy="293825"/>
          </a:xfrm>
        </p:grpSpPr>
        <p:sp>
          <p:nvSpPr>
            <p:cNvPr id="5733" name="Google Shape;5733;p7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76"/>
          <p:cNvGrpSpPr/>
          <p:nvPr/>
        </p:nvGrpSpPr>
        <p:grpSpPr>
          <a:xfrm>
            <a:off x="7053036" y="2284614"/>
            <a:ext cx="350995" cy="349133"/>
            <a:chOff x="2404875" y="3955825"/>
            <a:chExt cx="296950" cy="295375"/>
          </a:xfrm>
        </p:grpSpPr>
        <p:sp>
          <p:nvSpPr>
            <p:cNvPr id="5737" name="Google Shape;5737;p7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76"/>
          <p:cNvGrpSpPr/>
          <p:nvPr/>
        </p:nvGrpSpPr>
        <p:grpSpPr>
          <a:xfrm>
            <a:off x="5747016" y="2748808"/>
            <a:ext cx="349163" cy="350079"/>
            <a:chOff x="4263650" y="3235150"/>
            <a:chExt cx="295400" cy="296175"/>
          </a:xfrm>
        </p:grpSpPr>
        <p:sp>
          <p:nvSpPr>
            <p:cNvPr id="5742" name="Google Shape;5742;p7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76"/>
          <p:cNvGrpSpPr/>
          <p:nvPr/>
        </p:nvGrpSpPr>
        <p:grpSpPr>
          <a:xfrm>
            <a:off x="5744696" y="3207969"/>
            <a:ext cx="353802" cy="327739"/>
            <a:chOff x="4266025" y="3609275"/>
            <a:chExt cx="299325" cy="277275"/>
          </a:xfrm>
        </p:grpSpPr>
        <p:sp>
          <p:nvSpPr>
            <p:cNvPr id="5748" name="Google Shape;5748;p7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76"/>
          <p:cNvGrpSpPr/>
          <p:nvPr/>
        </p:nvGrpSpPr>
        <p:grpSpPr>
          <a:xfrm>
            <a:off x="5745154" y="3673356"/>
            <a:ext cx="352886" cy="349133"/>
            <a:chOff x="4263650" y="3963700"/>
            <a:chExt cx="298550" cy="295375"/>
          </a:xfrm>
        </p:grpSpPr>
        <p:sp>
          <p:nvSpPr>
            <p:cNvPr id="5751" name="Google Shape;5751;p7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76"/>
          <p:cNvGrpSpPr/>
          <p:nvPr/>
        </p:nvGrpSpPr>
        <p:grpSpPr>
          <a:xfrm>
            <a:off x="8023491" y="2748809"/>
            <a:ext cx="226264" cy="350079"/>
            <a:chOff x="6164975" y="3211525"/>
            <a:chExt cx="191425" cy="296175"/>
          </a:xfrm>
        </p:grpSpPr>
        <p:sp>
          <p:nvSpPr>
            <p:cNvPr id="5759" name="Google Shape;5759;p7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76"/>
          <p:cNvGrpSpPr/>
          <p:nvPr/>
        </p:nvGrpSpPr>
        <p:grpSpPr>
          <a:xfrm>
            <a:off x="5285528" y="1397084"/>
            <a:ext cx="352886" cy="350049"/>
            <a:chOff x="946175" y="3253275"/>
            <a:chExt cx="298550" cy="296150"/>
          </a:xfrm>
        </p:grpSpPr>
        <p:sp>
          <p:nvSpPr>
            <p:cNvPr id="5767" name="Google Shape;5767;p7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76"/>
          <p:cNvGrpSpPr/>
          <p:nvPr/>
        </p:nvGrpSpPr>
        <p:grpSpPr>
          <a:xfrm>
            <a:off x="5286459" y="1839048"/>
            <a:ext cx="351024" cy="347301"/>
            <a:chOff x="946175" y="3619500"/>
            <a:chExt cx="296975" cy="293825"/>
          </a:xfrm>
        </p:grpSpPr>
        <p:sp>
          <p:nvSpPr>
            <p:cNvPr id="5773" name="Google Shape;5773;p7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76"/>
          <p:cNvGrpSpPr/>
          <p:nvPr/>
        </p:nvGrpSpPr>
        <p:grpSpPr>
          <a:xfrm>
            <a:off x="5286001" y="2283682"/>
            <a:ext cx="351940" cy="350995"/>
            <a:chOff x="944600" y="3981825"/>
            <a:chExt cx="297750" cy="296950"/>
          </a:xfrm>
        </p:grpSpPr>
        <p:sp>
          <p:nvSpPr>
            <p:cNvPr id="5780" name="Google Shape;5780;p7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76"/>
          <p:cNvGrpSpPr/>
          <p:nvPr/>
        </p:nvGrpSpPr>
        <p:grpSpPr>
          <a:xfrm>
            <a:off x="7502937" y="1397542"/>
            <a:ext cx="350079" cy="349133"/>
            <a:chOff x="2768750" y="3227275"/>
            <a:chExt cx="296175" cy="295375"/>
          </a:xfrm>
        </p:grpSpPr>
        <p:sp>
          <p:nvSpPr>
            <p:cNvPr id="5785" name="Google Shape;5785;p7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76"/>
          <p:cNvGrpSpPr/>
          <p:nvPr/>
        </p:nvGrpSpPr>
        <p:grpSpPr>
          <a:xfrm>
            <a:off x="7523888" y="1838414"/>
            <a:ext cx="308177" cy="348572"/>
            <a:chOff x="2786075" y="3591800"/>
            <a:chExt cx="260725" cy="294900"/>
          </a:xfrm>
        </p:grpSpPr>
        <p:sp>
          <p:nvSpPr>
            <p:cNvPr id="5794" name="Google Shape;5794;p7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76"/>
          <p:cNvGrpSpPr/>
          <p:nvPr/>
        </p:nvGrpSpPr>
        <p:grpSpPr>
          <a:xfrm>
            <a:off x="7564387" y="2284141"/>
            <a:ext cx="227180" cy="350079"/>
            <a:chOff x="2819150" y="3955025"/>
            <a:chExt cx="192200" cy="296175"/>
          </a:xfrm>
        </p:grpSpPr>
        <p:sp>
          <p:nvSpPr>
            <p:cNvPr id="5800" name="Google Shape;5800;p7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76"/>
          <p:cNvGrpSpPr/>
          <p:nvPr/>
        </p:nvGrpSpPr>
        <p:grpSpPr>
          <a:xfrm>
            <a:off x="6188160" y="2749739"/>
            <a:ext cx="349133" cy="348217"/>
            <a:chOff x="4629125" y="3235150"/>
            <a:chExt cx="295375" cy="294600"/>
          </a:xfrm>
        </p:grpSpPr>
        <p:sp>
          <p:nvSpPr>
            <p:cNvPr id="5805" name="Google Shape;5805;p7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76"/>
          <p:cNvGrpSpPr/>
          <p:nvPr/>
        </p:nvGrpSpPr>
        <p:grpSpPr>
          <a:xfrm>
            <a:off x="6188145" y="3197272"/>
            <a:ext cx="349163" cy="349133"/>
            <a:chOff x="4628325" y="3599825"/>
            <a:chExt cx="295400" cy="295375"/>
          </a:xfrm>
        </p:grpSpPr>
        <p:sp>
          <p:nvSpPr>
            <p:cNvPr id="5811" name="Google Shape;5811;p7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76"/>
          <p:cNvGrpSpPr/>
          <p:nvPr/>
        </p:nvGrpSpPr>
        <p:grpSpPr>
          <a:xfrm>
            <a:off x="6209096" y="3672883"/>
            <a:ext cx="307261" cy="350079"/>
            <a:chOff x="4645650" y="3962900"/>
            <a:chExt cx="259950" cy="296175"/>
          </a:xfrm>
        </p:grpSpPr>
        <p:sp>
          <p:nvSpPr>
            <p:cNvPr id="5824" name="Google Shape;5824;p7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76"/>
          <p:cNvGrpSpPr/>
          <p:nvPr/>
        </p:nvGrpSpPr>
        <p:grpSpPr>
          <a:xfrm>
            <a:off x="7962056" y="3197745"/>
            <a:ext cx="349133" cy="348188"/>
            <a:chOff x="6143725" y="3582500"/>
            <a:chExt cx="295375" cy="294575"/>
          </a:xfrm>
        </p:grpSpPr>
        <p:sp>
          <p:nvSpPr>
            <p:cNvPr id="5831" name="Google Shape;5831;p7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76"/>
          <p:cNvGrpSpPr/>
          <p:nvPr/>
        </p:nvGrpSpPr>
        <p:grpSpPr>
          <a:xfrm>
            <a:off x="5730883" y="1397084"/>
            <a:ext cx="350995" cy="350049"/>
            <a:chOff x="1310075" y="3253275"/>
            <a:chExt cx="296950" cy="296150"/>
          </a:xfrm>
        </p:grpSpPr>
        <p:sp>
          <p:nvSpPr>
            <p:cNvPr id="5839" name="Google Shape;5839;p7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2" name="Google Shape;5842;p76"/>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3" name="Google Shape;5843;p76"/>
          <p:cNvGrpSpPr/>
          <p:nvPr/>
        </p:nvGrpSpPr>
        <p:grpSpPr>
          <a:xfrm>
            <a:off x="5730410" y="2283343"/>
            <a:ext cx="351941" cy="351675"/>
            <a:chOff x="1310075" y="3980250"/>
            <a:chExt cx="297750" cy="297525"/>
          </a:xfrm>
        </p:grpSpPr>
        <p:sp>
          <p:nvSpPr>
            <p:cNvPr id="5844" name="Google Shape;5844;p7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8" name="Google Shape;5848;p76"/>
          <p:cNvGrpSpPr/>
          <p:nvPr/>
        </p:nvGrpSpPr>
        <p:grpSpPr>
          <a:xfrm>
            <a:off x="7995198" y="1397542"/>
            <a:ext cx="266305" cy="349133"/>
            <a:chOff x="3167275" y="3227275"/>
            <a:chExt cx="225300" cy="295375"/>
          </a:xfrm>
        </p:grpSpPr>
        <p:sp>
          <p:nvSpPr>
            <p:cNvPr id="5849" name="Google Shape;5849;p7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4" name="Google Shape;5854;p76"/>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5" name="Google Shape;5855;p76"/>
          <p:cNvGrpSpPr/>
          <p:nvPr/>
        </p:nvGrpSpPr>
        <p:grpSpPr>
          <a:xfrm>
            <a:off x="7952380" y="2284599"/>
            <a:ext cx="351940" cy="349163"/>
            <a:chOff x="3133425" y="3955025"/>
            <a:chExt cx="297750" cy="295400"/>
          </a:xfrm>
        </p:grpSpPr>
        <p:sp>
          <p:nvSpPr>
            <p:cNvPr id="5856" name="Google Shape;5856;p7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76"/>
          <p:cNvGrpSpPr/>
          <p:nvPr/>
        </p:nvGrpSpPr>
        <p:grpSpPr>
          <a:xfrm>
            <a:off x="6632554" y="2748187"/>
            <a:ext cx="350079" cy="351320"/>
            <a:chOff x="4991425" y="3234750"/>
            <a:chExt cx="296175" cy="297225"/>
          </a:xfrm>
        </p:grpSpPr>
        <p:sp>
          <p:nvSpPr>
            <p:cNvPr id="5860" name="Google Shape;5860;p7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6" name="Google Shape;5866;p76"/>
          <p:cNvGrpSpPr/>
          <p:nvPr/>
        </p:nvGrpSpPr>
        <p:grpSpPr>
          <a:xfrm>
            <a:off x="6632554" y="3217750"/>
            <a:ext cx="350079" cy="308177"/>
            <a:chOff x="4991425" y="3617150"/>
            <a:chExt cx="296175" cy="260725"/>
          </a:xfrm>
        </p:grpSpPr>
        <p:sp>
          <p:nvSpPr>
            <p:cNvPr id="5867" name="Google Shape;5867;p7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76"/>
          <p:cNvGrpSpPr/>
          <p:nvPr/>
        </p:nvGrpSpPr>
        <p:grpSpPr>
          <a:xfrm>
            <a:off x="6709827" y="3673341"/>
            <a:ext cx="195532" cy="349163"/>
            <a:chOff x="5056800" y="3962900"/>
            <a:chExt cx="165425" cy="295400"/>
          </a:xfrm>
        </p:grpSpPr>
        <p:sp>
          <p:nvSpPr>
            <p:cNvPr id="5875" name="Google Shape;5875;p7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76"/>
          <p:cNvGrpSpPr/>
          <p:nvPr/>
        </p:nvGrpSpPr>
        <p:grpSpPr>
          <a:xfrm>
            <a:off x="7961125" y="3673357"/>
            <a:ext cx="350995" cy="349133"/>
            <a:chOff x="6168925" y="3936925"/>
            <a:chExt cx="296950" cy="295375"/>
          </a:xfrm>
        </p:grpSpPr>
        <p:sp>
          <p:nvSpPr>
            <p:cNvPr id="5879" name="Google Shape;5879;p7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76"/>
          <p:cNvGrpSpPr/>
          <p:nvPr/>
        </p:nvGrpSpPr>
        <p:grpSpPr>
          <a:xfrm>
            <a:off x="6174844" y="1390429"/>
            <a:ext cx="348188" cy="349133"/>
            <a:chOff x="1674750" y="3254050"/>
            <a:chExt cx="294575" cy="295375"/>
          </a:xfrm>
        </p:grpSpPr>
        <p:sp>
          <p:nvSpPr>
            <p:cNvPr id="5886" name="Google Shape;5886;p7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76"/>
          <p:cNvGrpSpPr/>
          <p:nvPr/>
        </p:nvGrpSpPr>
        <p:grpSpPr>
          <a:xfrm>
            <a:off x="6189239" y="1838132"/>
            <a:ext cx="319347" cy="349133"/>
            <a:chOff x="1687350" y="3618725"/>
            <a:chExt cx="270175" cy="295375"/>
          </a:xfrm>
        </p:grpSpPr>
        <p:sp>
          <p:nvSpPr>
            <p:cNvPr id="5890" name="Google Shape;5890;p7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76"/>
          <p:cNvGrpSpPr/>
          <p:nvPr/>
        </p:nvGrpSpPr>
        <p:grpSpPr>
          <a:xfrm>
            <a:off x="6172942" y="2284613"/>
            <a:ext cx="351940" cy="349133"/>
            <a:chOff x="1672375" y="3982600"/>
            <a:chExt cx="297750" cy="295375"/>
          </a:xfrm>
        </p:grpSpPr>
        <p:sp>
          <p:nvSpPr>
            <p:cNvPr id="5894" name="Google Shape;5894;p7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76"/>
          <p:cNvGrpSpPr/>
          <p:nvPr/>
        </p:nvGrpSpPr>
        <p:grpSpPr>
          <a:xfrm>
            <a:off x="4864934" y="2748808"/>
            <a:ext cx="350079" cy="350079"/>
            <a:chOff x="3497300" y="3227275"/>
            <a:chExt cx="296175" cy="296175"/>
          </a:xfrm>
        </p:grpSpPr>
        <p:sp>
          <p:nvSpPr>
            <p:cNvPr id="5898" name="Google Shape;5898;p7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76"/>
          <p:cNvGrpSpPr/>
          <p:nvPr/>
        </p:nvGrpSpPr>
        <p:grpSpPr>
          <a:xfrm>
            <a:off x="4865407" y="3198203"/>
            <a:ext cx="349133" cy="347272"/>
            <a:chOff x="3497300" y="3591950"/>
            <a:chExt cx="295375" cy="293800"/>
          </a:xfrm>
        </p:grpSpPr>
        <p:sp>
          <p:nvSpPr>
            <p:cNvPr id="5907" name="Google Shape;5907;p7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76"/>
          <p:cNvGrpSpPr/>
          <p:nvPr/>
        </p:nvGrpSpPr>
        <p:grpSpPr>
          <a:xfrm>
            <a:off x="4865407" y="3673341"/>
            <a:ext cx="349133" cy="349163"/>
            <a:chOff x="3497300" y="3955025"/>
            <a:chExt cx="295375" cy="295400"/>
          </a:xfrm>
        </p:grpSpPr>
        <p:sp>
          <p:nvSpPr>
            <p:cNvPr id="5916" name="Google Shape;5916;p7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76"/>
          <p:cNvGrpSpPr/>
          <p:nvPr/>
        </p:nvGrpSpPr>
        <p:grpSpPr>
          <a:xfrm>
            <a:off x="7089979" y="2749532"/>
            <a:ext cx="327739" cy="348631"/>
            <a:chOff x="5364750" y="3235150"/>
            <a:chExt cx="277275" cy="294950"/>
          </a:xfrm>
        </p:grpSpPr>
        <p:sp>
          <p:nvSpPr>
            <p:cNvPr id="5920" name="Google Shape;5920;p7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76"/>
          <p:cNvGrpSpPr/>
          <p:nvPr/>
        </p:nvGrpSpPr>
        <p:grpSpPr>
          <a:xfrm>
            <a:off x="7078337" y="3195868"/>
            <a:ext cx="351024" cy="351941"/>
            <a:chOff x="5355300" y="3598250"/>
            <a:chExt cx="296975" cy="297750"/>
          </a:xfrm>
        </p:grpSpPr>
        <p:sp>
          <p:nvSpPr>
            <p:cNvPr id="5929" name="Google Shape;5929;p7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76"/>
          <p:cNvGrpSpPr/>
          <p:nvPr/>
        </p:nvGrpSpPr>
        <p:grpSpPr>
          <a:xfrm>
            <a:off x="7082533" y="3734790"/>
            <a:ext cx="342632" cy="226264"/>
            <a:chOff x="5358450" y="4015675"/>
            <a:chExt cx="289875" cy="191425"/>
          </a:xfrm>
        </p:grpSpPr>
        <p:sp>
          <p:nvSpPr>
            <p:cNvPr id="5938" name="Google Shape;5938;p7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76"/>
          <p:cNvGrpSpPr/>
          <p:nvPr/>
        </p:nvGrpSpPr>
        <p:grpSpPr>
          <a:xfrm>
            <a:off x="6209015" y="4117322"/>
            <a:ext cx="351024" cy="325464"/>
            <a:chOff x="6543825" y="3202075"/>
            <a:chExt cx="296975" cy="275350"/>
          </a:xfrm>
        </p:grpSpPr>
        <p:sp>
          <p:nvSpPr>
            <p:cNvPr id="5943" name="Google Shape;5943;p7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76"/>
          <p:cNvGrpSpPr/>
          <p:nvPr/>
        </p:nvGrpSpPr>
        <p:grpSpPr>
          <a:xfrm>
            <a:off x="6615996" y="1397069"/>
            <a:ext cx="350079" cy="350079"/>
            <a:chOff x="2037825" y="3254050"/>
            <a:chExt cx="296175" cy="296175"/>
          </a:xfrm>
        </p:grpSpPr>
        <p:sp>
          <p:nvSpPr>
            <p:cNvPr id="5951" name="Google Shape;5951;p7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76"/>
          <p:cNvGrpSpPr/>
          <p:nvPr/>
        </p:nvGrpSpPr>
        <p:grpSpPr>
          <a:xfrm>
            <a:off x="6614135" y="1838236"/>
            <a:ext cx="353802" cy="348926"/>
            <a:chOff x="2034675" y="3617925"/>
            <a:chExt cx="299325" cy="295200"/>
          </a:xfrm>
        </p:grpSpPr>
        <p:sp>
          <p:nvSpPr>
            <p:cNvPr id="5958" name="Google Shape;5958;p7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76"/>
          <p:cNvGrpSpPr/>
          <p:nvPr/>
        </p:nvGrpSpPr>
        <p:grpSpPr>
          <a:xfrm>
            <a:off x="6615996" y="2284613"/>
            <a:ext cx="350079" cy="349133"/>
            <a:chOff x="2037825" y="3981825"/>
            <a:chExt cx="296175" cy="295375"/>
          </a:xfrm>
        </p:grpSpPr>
        <p:sp>
          <p:nvSpPr>
            <p:cNvPr id="5964" name="Google Shape;5964;p7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76"/>
          <p:cNvGrpSpPr/>
          <p:nvPr/>
        </p:nvGrpSpPr>
        <p:grpSpPr>
          <a:xfrm>
            <a:off x="5301014" y="2780929"/>
            <a:ext cx="350079" cy="285837"/>
            <a:chOff x="3860400" y="3254050"/>
            <a:chExt cx="296175" cy="241825"/>
          </a:xfrm>
        </p:grpSpPr>
        <p:sp>
          <p:nvSpPr>
            <p:cNvPr id="5968" name="Google Shape;5968;p7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76"/>
          <p:cNvGrpSpPr/>
          <p:nvPr/>
        </p:nvGrpSpPr>
        <p:grpSpPr>
          <a:xfrm>
            <a:off x="5300541" y="3196800"/>
            <a:ext cx="351024" cy="350079"/>
            <a:chOff x="3859600" y="3591950"/>
            <a:chExt cx="296975" cy="296175"/>
          </a:xfrm>
        </p:grpSpPr>
        <p:sp>
          <p:nvSpPr>
            <p:cNvPr id="5976" name="Google Shape;5976;p7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76"/>
          <p:cNvGrpSpPr/>
          <p:nvPr/>
        </p:nvGrpSpPr>
        <p:grpSpPr>
          <a:xfrm>
            <a:off x="5301014" y="3672883"/>
            <a:ext cx="350079" cy="350079"/>
            <a:chOff x="3860400" y="3955025"/>
            <a:chExt cx="296175" cy="296175"/>
          </a:xfrm>
        </p:grpSpPr>
        <p:sp>
          <p:nvSpPr>
            <p:cNvPr id="5980" name="Google Shape;5980;p7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76"/>
          <p:cNvGrpSpPr/>
          <p:nvPr/>
        </p:nvGrpSpPr>
        <p:grpSpPr>
          <a:xfrm>
            <a:off x="7516230" y="2749281"/>
            <a:ext cx="355664" cy="349133"/>
            <a:chOff x="5716825" y="3235950"/>
            <a:chExt cx="300900" cy="295375"/>
          </a:xfrm>
        </p:grpSpPr>
        <p:sp>
          <p:nvSpPr>
            <p:cNvPr id="5986" name="Google Shape;5986;p7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76"/>
          <p:cNvGrpSpPr/>
          <p:nvPr/>
        </p:nvGrpSpPr>
        <p:grpSpPr>
          <a:xfrm>
            <a:off x="7529261" y="3207969"/>
            <a:ext cx="329601" cy="327739"/>
            <a:chOff x="5727850" y="3609275"/>
            <a:chExt cx="278850" cy="277275"/>
          </a:xfrm>
        </p:grpSpPr>
        <p:sp>
          <p:nvSpPr>
            <p:cNvPr id="5991" name="Google Shape;5991;p7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76"/>
          <p:cNvGrpSpPr/>
          <p:nvPr/>
        </p:nvGrpSpPr>
        <p:grpSpPr>
          <a:xfrm>
            <a:off x="7540446" y="3673356"/>
            <a:ext cx="307231" cy="349133"/>
            <a:chOff x="5736525" y="3963700"/>
            <a:chExt cx="259925" cy="295375"/>
          </a:xfrm>
        </p:grpSpPr>
        <p:sp>
          <p:nvSpPr>
            <p:cNvPr id="5997" name="Google Shape;5997;p7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76"/>
          <p:cNvGrpSpPr/>
          <p:nvPr/>
        </p:nvGrpSpPr>
        <p:grpSpPr>
          <a:xfrm>
            <a:off x="6632026" y="4122683"/>
            <a:ext cx="351024" cy="350079"/>
            <a:chOff x="6553275" y="3604550"/>
            <a:chExt cx="296975" cy="296175"/>
          </a:xfrm>
        </p:grpSpPr>
        <p:sp>
          <p:nvSpPr>
            <p:cNvPr id="6005" name="Google Shape;6005;p7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1" name="Google Shape;6011;p7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012" name="Google Shape;6012;p7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16"/>
        <p:cNvGrpSpPr/>
        <p:nvPr/>
      </p:nvGrpSpPr>
      <p:grpSpPr>
        <a:xfrm>
          <a:off x="0" y="0"/>
          <a:ext cx="0" cy="0"/>
          <a:chOff x="0" y="0"/>
          <a:chExt cx="0" cy="0"/>
        </a:xfrm>
      </p:grpSpPr>
      <p:grpSp>
        <p:nvGrpSpPr>
          <p:cNvPr id="6017" name="Google Shape;6017;p77"/>
          <p:cNvGrpSpPr/>
          <p:nvPr/>
        </p:nvGrpSpPr>
        <p:grpSpPr>
          <a:xfrm>
            <a:off x="859032" y="1380546"/>
            <a:ext cx="294401" cy="353645"/>
            <a:chOff x="-35814600" y="3202075"/>
            <a:chExt cx="242625" cy="291450"/>
          </a:xfrm>
        </p:grpSpPr>
        <p:sp>
          <p:nvSpPr>
            <p:cNvPr id="6018" name="Google Shape;6018;p7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77"/>
          <p:cNvGrpSpPr/>
          <p:nvPr/>
        </p:nvGrpSpPr>
        <p:grpSpPr>
          <a:xfrm>
            <a:off x="829410" y="1821466"/>
            <a:ext cx="353645" cy="353888"/>
            <a:chOff x="-35839800" y="3561025"/>
            <a:chExt cx="291450" cy="291650"/>
          </a:xfrm>
        </p:grpSpPr>
        <p:sp>
          <p:nvSpPr>
            <p:cNvPr id="6026" name="Google Shape;6026;p7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3" name="Google Shape;6033;p77"/>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4" name="Google Shape;6034;p77"/>
          <p:cNvGrpSpPr/>
          <p:nvPr/>
        </p:nvGrpSpPr>
        <p:grpSpPr>
          <a:xfrm>
            <a:off x="3066955" y="1380546"/>
            <a:ext cx="353645" cy="353645"/>
            <a:chOff x="-34003850" y="3227275"/>
            <a:chExt cx="291450" cy="291450"/>
          </a:xfrm>
        </p:grpSpPr>
        <p:sp>
          <p:nvSpPr>
            <p:cNvPr id="6035" name="Google Shape;6035;p7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7"/>
          <p:cNvGrpSpPr/>
          <p:nvPr/>
        </p:nvGrpSpPr>
        <p:grpSpPr>
          <a:xfrm>
            <a:off x="3066485" y="1821238"/>
            <a:ext cx="354586" cy="354343"/>
            <a:chOff x="-34004625" y="3585850"/>
            <a:chExt cx="292225" cy="292025"/>
          </a:xfrm>
        </p:grpSpPr>
        <p:sp>
          <p:nvSpPr>
            <p:cNvPr id="6041" name="Google Shape;6041;p7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77"/>
          <p:cNvGrpSpPr/>
          <p:nvPr/>
        </p:nvGrpSpPr>
        <p:grpSpPr>
          <a:xfrm>
            <a:off x="3066000" y="2256439"/>
            <a:ext cx="355557" cy="354616"/>
            <a:chOff x="-34005425" y="3945575"/>
            <a:chExt cx="293025" cy="292250"/>
          </a:xfrm>
        </p:grpSpPr>
        <p:sp>
          <p:nvSpPr>
            <p:cNvPr id="6047" name="Google Shape;6047;p7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77"/>
          <p:cNvGrpSpPr/>
          <p:nvPr/>
        </p:nvGrpSpPr>
        <p:grpSpPr>
          <a:xfrm>
            <a:off x="1713099" y="2729615"/>
            <a:ext cx="358408" cy="355557"/>
            <a:chOff x="-32174975" y="3192625"/>
            <a:chExt cx="295375" cy="293025"/>
          </a:xfrm>
        </p:grpSpPr>
        <p:sp>
          <p:nvSpPr>
            <p:cNvPr id="6051" name="Google Shape;6051;p7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5" name="Google Shape;6055;p77"/>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7"/>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7" name="Google Shape;6057;p77"/>
          <p:cNvGrpSpPr/>
          <p:nvPr/>
        </p:nvGrpSpPr>
        <p:grpSpPr>
          <a:xfrm>
            <a:off x="3952249" y="2730570"/>
            <a:ext cx="354586" cy="353645"/>
            <a:chOff x="-30345325" y="3184750"/>
            <a:chExt cx="292225" cy="291450"/>
          </a:xfrm>
        </p:grpSpPr>
        <p:sp>
          <p:nvSpPr>
            <p:cNvPr id="6058" name="Google Shape;6058;p7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77"/>
          <p:cNvGrpSpPr/>
          <p:nvPr/>
        </p:nvGrpSpPr>
        <p:grpSpPr>
          <a:xfrm>
            <a:off x="1277001" y="1380546"/>
            <a:ext cx="353645" cy="353645"/>
            <a:chOff x="-35481425" y="3202075"/>
            <a:chExt cx="291450" cy="291450"/>
          </a:xfrm>
        </p:grpSpPr>
        <p:sp>
          <p:nvSpPr>
            <p:cNvPr id="6064" name="Google Shape;6064;p7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77"/>
          <p:cNvGrpSpPr/>
          <p:nvPr/>
        </p:nvGrpSpPr>
        <p:grpSpPr>
          <a:xfrm>
            <a:off x="1276531" y="1822072"/>
            <a:ext cx="354586" cy="352675"/>
            <a:chOff x="-35482200" y="3561225"/>
            <a:chExt cx="292225" cy="290650"/>
          </a:xfrm>
        </p:grpSpPr>
        <p:sp>
          <p:nvSpPr>
            <p:cNvPr id="6072" name="Google Shape;6072;p7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77"/>
          <p:cNvGrpSpPr/>
          <p:nvPr/>
        </p:nvGrpSpPr>
        <p:grpSpPr>
          <a:xfrm>
            <a:off x="1277001" y="2256940"/>
            <a:ext cx="353645" cy="353615"/>
            <a:chOff x="-35481425" y="3919600"/>
            <a:chExt cx="291450" cy="291425"/>
          </a:xfrm>
        </p:grpSpPr>
        <p:sp>
          <p:nvSpPr>
            <p:cNvPr id="6076" name="Google Shape;6076;p7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77"/>
          <p:cNvGrpSpPr/>
          <p:nvPr/>
        </p:nvGrpSpPr>
        <p:grpSpPr>
          <a:xfrm>
            <a:off x="3512636" y="1381031"/>
            <a:ext cx="357468" cy="352675"/>
            <a:chOff x="-33645475" y="3228075"/>
            <a:chExt cx="294600" cy="290650"/>
          </a:xfrm>
        </p:grpSpPr>
        <p:sp>
          <p:nvSpPr>
            <p:cNvPr id="6085" name="Google Shape;6085;p7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77"/>
          <p:cNvGrpSpPr/>
          <p:nvPr/>
        </p:nvGrpSpPr>
        <p:grpSpPr>
          <a:xfrm>
            <a:off x="3513606" y="1821116"/>
            <a:ext cx="355526" cy="354586"/>
            <a:chOff x="-33646250" y="3586425"/>
            <a:chExt cx="293000" cy="292225"/>
          </a:xfrm>
        </p:grpSpPr>
        <p:sp>
          <p:nvSpPr>
            <p:cNvPr id="6093" name="Google Shape;6093;p7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77"/>
          <p:cNvGrpSpPr/>
          <p:nvPr/>
        </p:nvGrpSpPr>
        <p:grpSpPr>
          <a:xfrm>
            <a:off x="3514076" y="2255969"/>
            <a:ext cx="354586" cy="355557"/>
            <a:chOff x="-33645475" y="3944800"/>
            <a:chExt cx="292225" cy="293025"/>
          </a:xfrm>
        </p:grpSpPr>
        <p:sp>
          <p:nvSpPr>
            <p:cNvPr id="6096" name="Google Shape;6096;p7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77"/>
          <p:cNvGrpSpPr/>
          <p:nvPr/>
        </p:nvGrpSpPr>
        <p:grpSpPr>
          <a:xfrm>
            <a:off x="2167295" y="2729706"/>
            <a:ext cx="352675" cy="355375"/>
            <a:chOff x="-31809525" y="3192625"/>
            <a:chExt cx="290650" cy="292875"/>
          </a:xfrm>
        </p:grpSpPr>
        <p:sp>
          <p:nvSpPr>
            <p:cNvPr id="6107" name="Google Shape;6107;p7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77"/>
          <p:cNvGrpSpPr/>
          <p:nvPr/>
        </p:nvGrpSpPr>
        <p:grpSpPr>
          <a:xfrm>
            <a:off x="2166810" y="3200258"/>
            <a:ext cx="353645" cy="355557"/>
            <a:chOff x="-31811100" y="3550975"/>
            <a:chExt cx="291450" cy="293025"/>
          </a:xfrm>
        </p:grpSpPr>
        <p:sp>
          <p:nvSpPr>
            <p:cNvPr id="6112" name="Google Shape;6112;p7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77"/>
          <p:cNvGrpSpPr/>
          <p:nvPr/>
        </p:nvGrpSpPr>
        <p:grpSpPr>
          <a:xfrm>
            <a:off x="2160606" y="3664562"/>
            <a:ext cx="366052" cy="356831"/>
            <a:chOff x="-31817400" y="3910025"/>
            <a:chExt cx="301675" cy="294075"/>
          </a:xfrm>
        </p:grpSpPr>
        <p:sp>
          <p:nvSpPr>
            <p:cNvPr id="6120" name="Google Shape;6120;p7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77"/>
          <p:cNvGrpSpPr/>
          <p:nvPr/>
        </p:nvGrpSpPr>
        <p:grpSpPr>
          <a:xfrm>
            <a:off x="3952234" y="3200743"/>
            <a:ext cx="354616" cy="354586"/>
            <a:chOff x="-30354000" y="3569100"/>
            <a:chExt cx="292250" cy="292225"/>
          </a:xfrm>
        </p:grpSpPr>
        <p:sp>
          <p:nvSpPr>
            <p:cNvPr id="6124" name="Google Shape;6124;p7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77"/>
          <p:cNvGrpSpPr/>
          <p:nvPr/>
        </p:nvGrpSpPr>
        <p:grpSpPr>
          <a:xfrm>
            <a:off x="1730812" y="1380546"/>
            <a:ext cx="342148" cy="353645"/>
            <a:chOff x="-35118325" y="3202075"/>
            <a:chExt cx="281975" cy="291450"/>
          </a:xfrm>
        </p:grpSpPr>
        <p:sp>
          <p:nvSpPr>
            <p:cNvPr id="6131" name="Google Shape;6131;p7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77"/>
          <p:cNvGrpSpPr/>
          <p:nvPr/>
        </p:nvGrpSpPr>
        <p:grpSpPr>
          <a:xfrm>
            <a:off x="1724593" y="1821799"/>
            <a:ext cx="354586" cy="353221"/>
            <a:chOff x="-35123050" y="3561225"/>
            <a:chExt cx="292225" cy="291100"/>
          </a:xfrm>
        </p:grpSpPr>
        <p:sp>
          <p:nvSpPr>
            <p:cNvPr id="6136" name="Google Shape;6136;p7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7"/>
          <p:cNvGrpSpPr/>
          <p:nvPr/>
        </p:nvGrpSpPr>
        <p:grpSpPr>
          <a:xfrm>
            <a:off x="1766652" y="2256940"/>
            <a:ext cx="270467" cy="353615"/>
            <a:chOff x="-35089175" y="3919600"/>
            <a:chExt cx="222900" cy="291425"/>
          </a:xfrm>
        </p:grpSpPr>
        <p:sp>
          <p:nvSpPr>
            <p:cNvPr id="6139" name="Google Shape;6139;p7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77"/>
          <p:cNvGrpSpPr/>
          <p:nvPr/>
        </p:nvGrpSpPr>
        <p:grpSpPr>
          <a:xfrm>
            <a:off x="3963648" y="1380303"/>
            <a:ext cx="336445" cy="354131"/>
            <a:chOff x="-33277650" y="3226875"/>
            <a:chExt cx="277275" cy="291850"/>
          </a:xfrm>
        </p:grpSpPr>
        <p:sp>
          <p:nvSpPr>
            <p:cNvPr id="6142" name="Google Shape;6142;p7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77"/>
          <p:cNvGrpSpPr/>
          <p:nvPr/>
        </p:nvGrpSpPr>
        <p:grpSpPr>
          <a:xfrm>
            <a:off x="3955048" y="1821587"/>
            <a:ext cx="353645" cy="353645"/>
            <a:chOff x="-33286325" y="3586425"/>
            <a:chExt cx="291450" cy="291450"/>
          </a:xfrm>
        </p:grpSpPr>
        <p:sp>
          <p:nvSpPr>
            <p:cNvPr id="6150" name="Google Shape;6150;p7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77"/>
          <p:cNvGrpSpPr/>
          <p:nvPr/>
        </p:nvGrpSpPr>
        <p:grpSpPr>
          <a:xfrm>
            <a:off x="3955048" y="2255969"/>
            <a:ext cx="353645" cy="355557"/>
            <a:chOff x="-33286325" y="3944800"/>
            <a:chExt cx="291450" cy="293025"/>
          </a:xfrm>
        </p:grpSpPr>
        <p:sp>
          <p:nvSpPr>
            <p:cNvPr id="6156" name="Google Shape;6156;p7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77"/>
          <p:cNvGrpSpPr/>
          <p:nvPr/>
        </p:nvGrpSpPr>
        <p:grpSpPr>
          <a:xfrm>
            <a:off x="2613445" y="2729129"/>
            <a:ext cx="353645" cy="356527"/>
            <a:chOff x="-31452725" y="3191825"/>
            <a:chExt cx="291450" cy="293825"/>
          </a:xfrm>
        </p:grpSpPr>
        <p:sp>
          <p:nvSpPr>
            <p:cNvPr id="6161" name="Google Shape;6161;p7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77"/>
          <p:cNvGrpSpPr/>
          <p:nvPr/>
        </p:nvGrpSpPr>
        <p:grpSpPr>
          <a:xfrm>
            <a:off x="2612975" y="3200744"/>
            <a:ext cx="354586" cy="354586"/>
            <a:chOff x="-31452725" y="3551775"/>
            <a:chExt cx="292225" cy="292225"/>
          </a:xfrm>
        </p:grpSpPr>
        <p:sp>
          <p:nvSpPr>
            <p:cNvPr id="6166" name="Google Shape;6166;p7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77"/>
          <p:cNvGrpSpPr/>
          <p:nvPr/>
        </p:nvGrpSpPr>
        <p:grpSpPr>
          <a:xfrm>
            <a:off x="2611534" y="3664729"/>
            <a:ext cx="357468" cy="356497"/>
            <a:chOff x="-31455100" y="3909350"/>
            <a:chExt cx="294600" cy="293800"/>
          </a:xfrm>
        </p:grpSpPr>
        <p:sp>
          <p:nvSpPr>
            <p:cNvPr id="6171" name="Google Shape;6171;p7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77"/>
          <p:cNvGrpSpPr/>
          <p:nvPr/>
        </p:nvGrpSpPr>
        <p:grpSpPr>
          <a:xfrm>
            <a:off x="3952719" y="3665684"/>
            <a:ext cx="353645" cy="354586"/>
            <a:chOff x="-30345325" y="3918800"/>
            <a:chExt cx="291450" cy="292225"/>
          </a:xfrm>
        </p:grpSpPr>
        <p:sp>
          <p:nvSpPr>
            <p:cNvPr id="6174" name="Google Shape;6174;p7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77"/>
          <p:cNvGrpSpPr/>
          <p:nvPr/>
        </p:nvGrpSpPr>
        <p:grpSpPr>
          <a:xfrm>
            <a:off x="2172184" y="1821587"/>
            <a:ext cx="353645" cy="353645"/>
            <a:chOff x="-34763900" y="3561225"/>
            <a:chExt cx="291450" cy="291450"/>
          </a:xfrm>
        </p:grpSpPr>
        <p:sp>
          <p:nvSpPr>
            <p:cNvPr id="6180" name="Google Shape;6180;p7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3" name="Google Shape;6183;p77"/>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4" name="Google Shape;6184;p77"/>
          <p:cNvGrpSpPr/>
          <p:nvPr/>
        </p:nvGrpSpPr>
        <p:grpSpPr>
          <a:xfrm>
            <a:off x="827081" y="2730099"/>
            <a:ext cx="354586" cy="354586"/>
            <a:chOff x="-32927950" y="3227275"/>
            <a:chExt cx="292225" cy="292225"/>
          </a:xfrm>
        </p:grpSpPr>
        <p:sp>
          <p:nvSpPr>
            <p:cNvPr id="6185" name="Google Shape;6185;p7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7"/>
          <p:cNvGrpSpPr/>
          <p:nvPr/>
        </p:nvGrpSpPr>
        <p:grpSpPr>
          <a:xfrm>
            <a:off x="826596" y="3201213"/>
            <a:ext cx="355557" cy="353645"/>
            <a:chOff x="-32927950" y="3586425"/>
            <a:chExt cx="293025" cy="291450"/>
          </a:xfrm>
        </p:grpSpPr>
        <p:sp>
          <p:nvSpPr>
            <p:cNvPr id="6191" name="Google Shape;6191;p7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77"/>
          <p:cNvGrpSpPr/>
          <p:nvPr/>
        </p:nvGrpSpPr>
        <p:grpSpPr>
          <a:xfrm>
            <a:off x="827081" y="3665198"/>
            <a:ext cx="354586" cy="355557"/>
            <a:chOff x="-32927950" y="3944800"/>
            <a:chExt cx="292225" cy="293025"/>
          </a:xfrm>
        </p:grpSpPr>
        <p:sp>
          <p:nvSpPr>
            <p:cNvPr id="6197" name="Google Shape;6197;p7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77"/>
          <p:cNvGrpSpPr/>
          <p:nvPr/>
        </p:nvGrpSpPr>
        <p:grpSpPr>
          <a:xfrm>
            <a:off x="3055873" y="2730449"/>
            <a:ext cx="354586" cy="353888"/>
            <a:chOff x="-31094350" y="3194000"/>
            <a:chExt cx="292225" cy="291650"/>
          </a:xfrm>
        </p:grpSpPr>
        <p:sp>
          <p:nvSpPr>
            <p:cNvPr id="6207" name="Google Shape;6207;p7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77"/>
          <p:cNvGrpSpPr/>
          <p:nvPr/>
        </p:nvGrpSpPr>
        <p:grpSpPr>
          <a:xfrm>
            <a:off x="3056343" y="3200941"/>
            <a:ext cx="353645" cy="354191"/>
            <a:chOff x="-31093575" y="3552550"/>
            <a:chExt cx="291450" cy="291900"/>
          </a:xfrm>
        </p:grpSpPr>
        <p:sp>
          <p:nvSpPr>
            <p:cNvPr id="6216" name="Google Shape;6216;p7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77"/>
          <p:cNvGrpSpPr/>
          <p:nvPr/>
        </p:nvGrpSpPr>
        <p:grpSpPr>
          <a:xfrm>
            <a:off x="2182711" y="1380546"/>
            <a:ext cx="332593" cy="353645"/>
            <a:chOff x="-34755225" y="3202075"/>
            <a:chExt cx="274100" cy="291450"/>
          </a:xfrm>
        </p:grpSpPr>
        <p:sp>
          <p:nvSpPr>
            <p:cNvPr id="6221" name="Google Shape;6221;p7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77"/>
          <p:cNvGrpSpPr/>
          <p:nvPr/>
        </p:nvGrpSpPr>
        <p:grpSpPr>
          <a:xfrm>
            <a:off x="3056343" y="3666169"/>
            <a:ext cx="353645" cy="353615"/>
            <a:chOff x="-31093575" y="3911725"/>
            <a:chExt cx="291450" cy="291425"/>
          </a:xfrm>
        </p:grpSpPr>
        <p:sp>
          <p:nvSpPr>
            <p:cNvPr id="6229" name="Google Shape;6229;p7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77"/>
          <p:cNvGrpSpPr/>
          <p:nvPr/>
        </p:nvGrpSpPr>
        <p:grpSpPr>
          <a:xfrm>
            <a:off x="2165773" y="4123136"/>
            <a:ext cx="356497" cy="354586"/>
            <a:chOff x="-29946000" y="3183175"/>
            <a:chExt cx="293800" cy="292225"/>
          </a:xfrm>
        </p:grpSpPr>
        <p:sp>
          <p:nvSpPr>
            <p:cNvPr id="6232" name="Google Shape;6232;p7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77"/>
          <p:cNvGrpSpPr/>
          <p:nvPr/>
        </p:nvGrpSpPr>
        <p:grpSpPr>
          <a:xfrm>
            <a:off x="2610305" y="1380289"/>
            <a:ext cx="358408" cy="354161"/>
            <a:chOff x="-34408675" y="3202075"/>
            <a:chExt cx="295375" cy="291875"/>
          </a:xfrm>
        </p:grpSpPr>
        <p:sp>
          <p:nvSpPr>
            <p:cNvPr id="6239" name="Google Shape;6239;p7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7"/>
          <p:cNvGrpSpPr/>
          <p:nvPr/>
        </p:nvGrpSpPr>
        <p:grpSpPr>
          <a:xfrm>
            <a:off x="2612216" y="1820283"/>
            <a:ext cx="354586" cy="356254"/>
            <a:chOff x="-34405525" y="3558075"/>
            <a:chExt cx="292225" cy="293600"/>
          </a:xfrm>
        </p:grpSpPr>
        <p:sp>
          <p:nvSpPr>
            <p:cNvPr id="6244" name="Google Shape;6244;p7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77"/>
          <p:cNvGrpSpPr/>
          <p:nvPr/>
        </p:nvGrpSpPr>
        <p:grpSpPr>
          <a:xfrm>
            <a:off x="2611730" y="2256940"/>
            <a:ext cx="355557" cy="353615"/>
            <a:chOff x="-34406325" y="3919600"/>
            <a:chExt cx="293025" cy="291425"/>
          </a:xfrm>
        </p:grpSpPr>
        <p:sp>
          <p:nvSpPr>
            <p:cNvPr id="6248" name="Google Shape;6248;p7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77"/>
          <p:cNvGrpSpPr/>
          <p:nvPr/>
        </p:nvGrpSpPr>
        <p:grpSpPr>
          <a:xfrm>
            <a:off x="1275628" y="2736303"/>
            <a:ext cx="353645" cy="342179"/>
            <a:chOff x="-32568800" y="3232000"/>
            <a:chExt cx="291450" cy="282000"/>
          </a:xfrm>
        </p:grpSpPr>
        <p:sp>
          <p:nvSpPr>
            <p:cNvPr id="6256" name="Google Shape;6256;p7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77"/>
          <p:cNvGrpSpPr/>
          <p:nvPr/>
        </p:nvGrpSpPr>
        <p:grpSpPr>
          <a:xfrm>
            <a:off x="1275158" y="3201213"/>
            <a:ext cx="354586" cy="353645"/>
            <a:chOff x="-32569575" y="3586425"/>
            <a:chExt cx="292225" cy="291450"/>
          </a:xfrm>
        </p:grpSpPr>
        <p:sp>
          <p:nvSpPr>
            <p:cNvPr id="6259" name="Google Shape;6259;p7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77"/>
          <p:cNvGrpSpPr/>
          <p:nvPr/>
        </p:nvGrpSpPr>
        <p:grpSpPr>
          <a:xfrm>
            <a:off x="1266073" y="3665805"/>
            <a:ext cx="372756" cy="354343"/>
            <a:chOff x="-32576675" y="3944600"/>
            <a:chExt cx="307200" cy="292025"/>
          </a:xfrm>
        </p:grpSpPr>
        <p:sp>
          <p:nvSpPr>
            <p:cNvPr id="6262" name="Google Shape;6262;p7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77"/>
          <p:cNvGrpSpPr/>
          <p:nvPr/>
        </p:nvGrpSpPr>
        <p:grpSpPr>
          <a:xfrm>
            <a:off x="3511040" y="2730100"/>
            <a:ext cx="354586" cy="354586"/>
            <a:chOff x="-30735200" y="3192625"/>
            <a:chExt cx="292225" cy="292225"/>
          </a:xfrm>
        </p:grpSpPr>
        <p:sp>
          <p:nvSpPr>
            <p:cNvPr id="6265" name="Google Shape;6265;p7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77"/>
          <p:cNvGrpSpPr/>
          <p:nvPr/>
        </p:nvGrpSpPr>
        <p:grpSpPr>
          <a:xfrm>
            <a:off x="3511040" y="3201532"/>
            <a:ext cx="354586" cy="353008"/>
            <a:chOff x="-30735200" y="3552550"/>
            <a:chExt cx="292225" cy="290925"/>
          </a:xfrm>
        </p:grpSpPr>
        <p:sp>
          <p:nvSpPr>
            <p:cNvPr id="6273" name="Google Shape;6273;p7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77"/>
          <p:cNvGrpSpPr/>
          <p:nvPr/>
        </p:nvGrpSpPr>
        <p:grpSpPr>
          <a:xfrm>
            <a:off x="3511040" y="3666154"/>
            <a:ext cx="354586" cy="353645"/>
            <a:chOff x="-30735200" y="3910925"/>
            <a:chExt cx="292225" cy="291450"/>
          </a:xfrm>
        </p:grpSpPr>
        <p:sp>
          <p:nvSpPr>
            <p:cNvPr id="6276" name="Google Shape;6276;p7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8" name="Google Shape;6278;p77"/>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9" name="Google Shape;6279;p77"/>
          <p:cNvGrpSpPr/>
          <p:nvPr/>
        </p:nvGrpSpPr>
        <p:grpSpPr>
          <a:xfrm>
            <a:off x="4864547" y="1375808"/>
            <a:ext cx="358971" cy="359224"/>
            <a:chOff x="-57956275" y="3197925"/>
            <a:chExt cx="319000" cy="319225"/>
          </a:xfrm>
        </p:grpSpPr>
        <p:sp>
          <p:nvSpPr>
            <p:cNvPr id="6280" name="Google Shape;6280;p7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77"/>
          <p:cNvGrpSpPr/>
          <p:nvPr/>
        </p:nvGrpSpPr>
        <p:grpSpPr>
          <a:xfrm>
            <a:off x="4886701" y="1832234"/>
            <a:ext cx="314662" cy="358971"/>
            <a:chOff x="-57940525" y="3590375"/>
            <a:chExt cx="279625" cy="319000"/>
          </a:xfrm>
        </p:grpSpPr>
        <p:sp>
          <p:nvSpPr>
            <p:cNvPr id="6288" name="Google Shape;6288;p7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77"/>
          <p:cNvGrpSpPr/>
          <p:nvPr/>
        </p:nvGrpSpPr>
        <p:grpSpPr>
          <a:xfrm>
            <a:off x="4857582" y="2273605"/>
            <a:ext cx="358099" cy="358999"/>
            <a:chOff x="-57959425" y="3982600"/>
            <a:chExt cx="318225" cy="319025"/>
          </a:xfrm>
        </p:grpSpPr>
        <p:sp>
          <p:nvSpPr>
            <p:cNvPr id="6294" name="Google Shape;6294;p7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77"/>
          <p:cNvGrpSpPr/>
          <p:nvPr/>
        </p:nvGrpSpPr>
        <p:grpSpPr>
          <a:xfrm>
            <a:off x="7057749" y="1376934"/>
            <a:ext cx="357226" cy="357226"/>
            <a:chOff x="-55987225" y="3198925"/>
            <a:chExt cx="317450" cy="317450"/>
          </a:xfrm>
        </p:grpSpPr>
        <p:sp>
          <p:nvSpPr>
            <p:cNvPr id="6299" name="Google Shape;6299;p7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77"/>
          <p:cNvGrpSpPr/>
          <p:nvPr/>
        </p:nvGrpSpPr>
        <p:grpSpPr>
          <a:xfrm>
            <a:off x="7057749" y="1832965"/>
            <a:ext cx="357226" cy="357367"/>
            <a:chOff x="-55987225" y="3591025"/>
            <a:chExt cx="317450" cy="317575"/>
          </a:xfrm>
        </p:grpSpPr>
        <p:sp>
          <p:nvSpPr>
            <p:cNvPr id="6304" name="Google Shape;6304;p7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77"/>
          <p:cNvGrpSpPr/>
          <p:nvPr/>
        </p:nvGrpSpPr>
        <p:grpSpPr>
          <a:xfrm>
            <a:off x="7071665" y="2273605"/>
            <a:ext cx="358999" cy="358999"/>
            <a:chOff x="-55988800" y="3982600"/>
            <a:chExt cx="319025" cy="319025"/>
          </a:xfrm>
        </p:grpSpPr>
        <p:sp>
          <p:nvSpPr>
            <p:cNvPr id="6310" name="Google Shape;6310;p7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77"/>
          <p:cNvGrpSpPr/>
          <p:nvPr/>
        </p:nvGrpSpPr>
        <p:grpSpPr>
          <a:xfrm>
            <a:off x="5730184" y="2731562"/>
            <a:ext cx="356326" cy="358971"/>
            <a:chOff x="-54026025" y="3192625"/>
            <a:chExt cx="316650" cy="319000"/>
          </a:xfrm>
        </p:grpSpPr>
        <p:sp>
          <p:nvSpPr>
            <p:cNvPr id="6316" name="Google Shape;6316;p7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77"/>
          <p:cNvGrpSpPr/>
          <p:nvPr/>
        </p:nvGrpSpPr>
        <p:grpSpPr>
          <a:xfrm>
            <a:off x="5750130" y="3202536"/>
            <a:ext cx="316434" cy="358099"/>
            <a:chOff x="-54007925" y="3584850"/>
            <a:chExt cx="281200" cy="318225"/>
          </a:xfrm>
        </p:grpSpPr>
        <p:sp>
          <p:nvSpPr>
            <p:cNvPr id="6325" name="Google Shape;6325;p7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77"/>
          <p:cNvGrpSpPr/>
          <p:nvPr/>
        </p:nvGrpSpPr>
        <p:grpSpPr>
          <a:xfrm>
            <a:off x="5750130" y="3664421"/>
            <a:ext cx="316434" cy="358914"/>
            <a:chOff x="-54007925" y="3975575"/>
            <a:chExt cx="281200" cy="318950"/>
          </a:xfrm>
        </p:grpSpPr>
        <p:sp>
          <p:nvSpPr>
            <p:cNvPr id="6332" name="Google Shape;6332;p7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77"/>
          <p:cNvGrpSpPr/>
          <p:nvPr/>
        </p:nvGrpSpPr>
        <p:grpSpPr>
          <a:xfrm>
            <a:off x="7984996" y="2748891"/>
            <a:ext cx="274770" cy="358492"/>
            <a:chOff x="-52005775" y="3208025"/>
            <a:chExt cx="244175" cy="318575"/>
          </a:xfrm>
        </p:grpSpPr>
        <p:sp>
          <p:nvSpPr>
            <p:cNvPr id="6337" name="Google Shape;6337;p7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77"/>
          <p:cNvGrpSpPr/>
          <p:nvPr/>
        </p:nvGrpSpPr>
        <p:grpSpPr>
          <a:xfrm>
            <a:off x="5291462" y="1376934"/>
            <a:ext cx="358099" cy="358099"/>
            <a:chOff x="-57568775" y="3198925"/>
            <a:chExt cx="318225" cy="318225"/>
          </a:xfrm>
        </p:grpSpPr>
        <p:sp>
          <p:nvSpPr>
            <p:cNvPr id="6349" name="Google Shape;6349;p7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7"/>
          <p:cNvGrpSpPr/>
          <p:nvPr/>
        </p:nvGrpSpPr>
        <p:grpSpPr>
          <a:xfrm>
            <a:off x="5313181" y="1832234"/>
            <a:ext cx="314662" cy="358099"/>
            <a:chOff x="-57549075" y="3590375"/>
            <a:chExt cx="279625" cy="318225"/>
          </a:xfrm>
        </p:grpSpPr>
        <p:sp>
          <p:nvSpPr>
            <p:cNvPr id="6356" name="Google Shape;6356;p7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77"/>
          <p:cNvGrpSpPr/>
          <p:nvPr/>
        </p:nvGrpSpPr>
        <p:grpSpPr>
          <a:xfrm>
            <a:off x="5305378" y="2273605"/>
            <a:ext cx="359871" cy="359871"/>
            <a:chOff x="-57570350" y="3982600"/>
            <a:chExt cx="319800" cy="319800"/>
          </a:xfrm>
        </p:grpSpPr>
        <p:sp>
          <p:nvSpPr>
            <p:cNvPr id="6361" name="Google Shape;6361;p7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7"/>
          <p:cNvGrpSpPr/>
          <p:nvPr/>
        </p:nvGrpSpPr>
        <p:grpSpPr>
          <a:xfrm>
            <a:off x="7520416" y="1376033"/>
            <a:ext cx="314662" cy="358999"/>
            <a:chOff x="-55576850" y="3198125"/>
            <a:chExt cx="279625" cy="319025"/>
          </a:xfrm>
        </p:grpSpPr>
        <p:sp>
          <p:nvSpPr>
            <p:cNvPr id="6366" name="Google Shape;6366;p7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77"/>
          <p:cNvGrpSpPr/>
          <p:nvPr/>
        </p:nvGrpSpPr>
        <p:grpSpPr>
          <a:xfrm>
            <a:off x="7497812" y="1832009"/>
            <a:ext cx="359871" cy="358324"/>
            <a:chOff x="-55596550" y="3590175"/>
            <a:chExt cx="319800" cy="318425"/>
          </a:xfrm>
        </p:grpSpPr>
        <p:sp>
          <p:nvSpPr>
            <p:cNvPr id="6371" name="Google Shape;6371;p7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77"/>
          <p:cNvGrpSpPr/>
          <p:nvPr/>
        </p:nvGrpSpPr>
        <p:grpSpPr>
          <a:xfrm>
            <a:off x="7513049" y="2273351"/>
            <a:ext cx="358999" cy="359252"/>
            <a:chOff x="-55595775" y="3982375"/>
            <a:chExt cx="319025" cy="319250"/>
          </a:xfrm>
        </p:grpSpPr>
        <p:sp>
          <p:nvSpPr>
            <p:cNvPr id="6376" name="Google Shape;6376;p7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77"/>
          <p:cNvGrpSpPr/>
          <p:nvPr/>
        </p:nvGrpSpPr>
        <p:grpSpPr>
          <a:xfrm>
            <a:off x="6170232" y="2731562"/>
            <a:ext cx="358999" cy="358099"/>
            <a:chOff x="-53635375" y="3192625"/>
            <a:chExt cx="319025" cy="318225"/>
          </a:xfrm>
        </p:grpSpPr>
        <p:sp>
          <p:nvSpPr>
            <p:cNvPr id="6383" name="Google Shape;6383;p7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7"/>
          <p:cNvGrpSpPr/>
          <p:nvPr/>
        </p:nvGrpSpPr>
        <p:grpSpPr>
          <a:xfrm>
            <a:off x="6192401" y="3202536"/>
            <a:ext cx="314662" cy="358999"/>
            <a:chOff x="-53615675" y="3584850"/>
            <a:chExt cx="279625" cy="319025"/>
          </a:xfrm>
        </p:grpSpPr>
        <p:sp>
          <p:nvSpPr>
            <p:cNvPr id="6387" name="Google Shape;6387;p7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77"/>
          <p:cNvGrpSpPr/>
          <p:nvPr/>
        </p:nvGrpSpPr>
        <p:grpSpPr>
          <a:xfrm>
            <a:off x="6170246" y="3665461"/>
            <a:ext cx="358971" cy="357874"/>
            <a:chOff x="-53634575" y="3976500"/>
            <a:chExt cx="319000" cy="318025"/>
          </a:xfrm>
        </p:grpSpPr>
        <p:sp>
          <p:nvSpPr>
            <p:cNvPr id="6391" name="Google Shape;6391;p7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7"/>
          <p:cNvGrpSpPr/>
          <p:nvPr/>
        </p:nvGrpSpPr>
        <p:grpSpPr>
          <a:xfrm>
            <a:off x="7965050" y="3208415"/>
            <a:ext cx="314662" cy="358436"/>
            <a:chOff x="-52023900" y="3590075"/>
            <a:chExt cx="279625" cy="318525"/>
          </a:xfrm>
        </p:grpSpPr>
        <p:sp>
          <p:nvSpPr>
            <p:cNvPr id="6400" name="Google Shape;6400;p7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77"/>
          <p:cNvGrpSpPr/>
          <p:nvPr/>
        </p:nvGrpSpPr>
        <p:grpSpPr>
          <a:xfrm>
            <a:off x="5728292" y="1376934"/>
            <a:ext cx="358971" cy="358971"/>
            <a:chOff x="-57173375" y="3198925"/>
            <a:chExt cx="319000" cy="319000"/>
          </a:xfrm>
        </p:grpSpPr>
        <p:sp>
          <p:nvSpPr>
            <p:cNvPr id="6408" name="Google Shape;6408;p7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77"/>
          <p:cNvGrpSpPr/>
          <p:nvPr/>
        </p:nvGrpSpPr>
        <p:grpSpPr>
          <a:xfrm>
            <a:off x="5729178" y="1854374"/>
            <a:ext cx="357198" cy="314690"/>
            <a:chOff x="-57176525" y="3610050"/>
            <a:chExt cx="317425" cy="279650"/>
          </a:xfrm>
        </p:grpSpPr>
        <p:sp>
          <p:nvSpPr>
            <p:cNvPr id="6413" name="Google Shape;6413;p7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77"/>
          <p:cNvGrpSpPr/>
          <p:nvPr/>
        </p:nvGrpSpPr>
        <p:grpSpPr>
          <a:xfrm>
            <a:off x="7939633" y="1376934"/>
            <a:ext cx="358099" cy="356326"/>
            <a:chOff x="-55202750" y="3198925"/>
            <a:chExt cx="318225" cy="316650"/>
          </a:xfrm>
        </p:grpSpPr>
        <p:sp>
          <p:nvSpPr>
            <p:cNvPr id="6419" name="Google Shape;6419;p7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77"/>
          <p:cNvGrpSpPr/>
          <p:nvPr/>
        </p:nvGrpSpPr>
        <p:grpSpPr>
          <a:xfrm>
            <a:off x="7950267" y="1832234"/>
            <a:ext cx="336830" cy="358099"/>
            <a:chOff x="-55194875" y="3590375"/>
            <a:chExt cx="299325" cy="318225"/>
          </a:xfrm>
        </p:grpSpPr>
        <p:sp>
          <p:nvSpPr>
            <p:cNvPr id="6422" name="Google Shape;6422;p7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77"/>
          <p:cNvGrpSpPr/>
          <p:nvPr/>
        </p:nvGrpSpPr>
        <p:grpSpPr>
          <a:xfrm>
            <a:off x="7954884" y="2274505"/>
            <a:ext cx="357198" cy="357198"/>
            <a:chOff x="-55203525" y="3983400"/>
            <a:chExt cx="317425" cy="317425"/>
          </a:xfrm>
        </p:grpSpPr>
        <p:sp>
          <p:nvSpPr>
            <p:cNvPr id="6428" name="Google Shape;6428;p7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77"/>
          <p:cNvGrpSpPr/>
          <p:nvPr/>
        </p:nvGrpSpPr>
        <p:grpSpPr>
          <a:xfrm>
            <a:off x="6621365" y="2731562"/>
            <a:ext cx="335930" cy="358971"/>
            <a:chOff x="-53232900" y="3192625"/>
            <a:chExt cx="298525" cy="319000"/>
          </a:xfrm>
        </p:grpSpPr>
        <p:sp>
          <p:nvSpPr>
            <p:cNvPr id="6432" name="Google Shape;6432;p7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77"/>
          <p:cNvGrpSpPr/>
          <p:nvPr/>
        </p:nvGrpSpPr>
        <p:grpSpPr>
          <a:xfrm>
            <a:off x="6610731" y="3202536"/>
            <a:ext cx="357198" cy="356326"/>
            <a:chOff x="-53242350" y="3584850"/>
            <a:chExt cx="317425" cy="316650"/>
          </a:xfrm>
        </p:grpSpPr>
        <p:sp>
          <p:nvSpPr>
            <p:cNvPr id="6441" name="Google Shape;6441;p7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77"/>
          <p:cNvGrpSpPr/>
          <p:nvPr/>
        </p:nvGrpSpPr>
        <p:grpSpPr>
          <a:xfrm>
            <a:off x="6631999" y="3665236"/>
            <a:ext cx="314662" cy="358999"/>
            <a:chOff x="-53224225" y="3976300"/>
            <a:chExt cx="279625" cy="319025"/>
          </a:xfrm>
        </p:grpSpPr>
        <p:sp>
          <p:nvSpPr>
            <p:cNvPr id="6447" name="Google Shape;6447;p7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77"/>
          <p:cNvGrpSpPr/>
          <p:nvPr/>
        </p:nvGrpSpPr>
        <p:grpSpPr>
          <a:xfrm>
            <a:off x="7942896" y="3672917"/>
            <a:ext cx="358971" cy="358408"/>
            <a:chOff x="-52043575" y="3983125"/>
            <a:chExt cx="319000" cy="318500"/>
          </a:xfrm>
        </p:grpSpPr>
        <p:sp>
          <p:nvSpPr>
            <p:cNvPr id="6455" name="Google Shape;6455;p7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77"/>
          <p:cNvGrpSpPr/>
          <p:nvPr/>
        </p:nvGrpSpPr>
        <p:grpSpPr>
          <a:xfrm>
            <a:off x="6196836" y="1376934"/>
            <a:ext cx="314662" cy="358971"/>
            <a:chOff x="-56766175" y="3198925"/>
            <a:chExt cx="279625" cy="319000"/>
          </a:xfrm>
        </p:grpSpPr>
        <p:sp>
          <p:nvSpPr>
            <p:cNvPr id="6465" name="Google Shape;6465;p7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77"/>
          <p:cNvGrpSpPr/>
          <p:nvPr/>
        </p:nvGrpSpPr>
        <p:grpSpPr>
          <a:xfrm>
            <a:off x="6195950" y="1832234"/>
            <a:ext cx="316434" cy="358099"/>
            <a:chOff x="-56766175" y="3590375"/>
            <a:chExt cx="281200" cy="318225"/>
          </a:xfrm>
        </p:grpSpPr>
        <p:sp>
          <p:nvSpPr>
            <p:cNvPr id="6473" name="Google Shape;6473;p7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7"/>
          <p:cNvGrpSpPr/>
          <p:nvPr/>
        </p:nvGrpSpPr>
        <p:grpSpPr>
          <a:xfrm>
            <a:off x="6232906" y="2273605"/>
            <a:ext cx="272126" cy="358099"/>
            <a:chOff x="-56747275" y="3982600"/>
            <a:chExt cx="241825" cy="318225"/>
          </a:xfrm>
        </p:grpSpPr>
        <p:sp>
          <p:nvSpPr>
            <p:cNvPr id="6478" name="Google Shape;6478;p7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77"/>
          <p:cNvGrpSpPr/>
          <p:nvPr/>
        </p:nvGrpSpPr>
        <p:grpSpPr>
          <a:xfrm>
            <a:off x="4840657" y="3215842"/>
            <a:ext cx="358999" cy="342991"/>
            <a:chOff x="-54812875" y="3596675"/>
            <a:chExt cx="319025" cy="304800"/>
          </a:xfrm>
        </p:grpSpPr>
        <p:sp>
          <p:nvSpPr>
            <p:cNvPr id="6486" name="Google Shape;6486;p7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3" name="Google Shape;6493;p77"/>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7"/>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5" name="Google Shape;6495;p77"/>
          <p:cNvGrpSpPr/>
          <p:nvPr/>
        </p:nvGrpSpPr>
        <p:grpSpPr>
          <a:xfrm>
            <a:off x="4862826" y="3672326"/>
            <a:ext cx="314662" cy="358099"/>
            <a:chOff x="-54793175" y="3982600"/>
            <a:chExt cx="279625" cy="318225"/>
          </a:xfrm>
        </p:grpSpPr>
        <p:sp>
          <p:nvSpPr>
            <p:cNvPr id="6496" name="Google Shape;6496;p7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77"/>
          <p:cNvGrpSpPr/>
          <p:nvPr/>
        </p:nvGrpSpPr>
        <p:grpSpPr>
          <a:xfrm>
            <a:off x="7074284" y="2731562"/>
            <a:ext cx="314662" cy="358099"/>
            <a:chOff x="-52832000" y="3192625"/>
            <a:chExt cx="279625" cy="318225"/>
          </a:xfrm>
        </p:grpSpPr>
        <p:sp>
          <p:nvSpPr>
            <p:cNvPr id="6504" name="Google Shape;6504;p7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77"/>
          <p:cNvGrpSpPr/>
          <p:nvPr/>
        </p:nvGrpSpPr>
        <p:grpSpPr>
          <a:xfrm>
            <a:off x="5760817" y="2272929"/>
            <a:ext cx="323524" cy="358774"/>
            <a:chOff x="-57162350" y="3982000"/>
            <a:chExt cx="287500" cy="318825"/>
          </a:xfrm>
        </p:grpSpPr>
        <p:sp>
          <p:nvSpPr>
            <p:cNvPr id="6513" name="Google Shape;6513;p7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77"/>
          <p:cNvGrpSpPr/>
          <p:nvPr/>
        </p:nvGrpSpPr>
        <p:grpSpPr>
          <a:xfrm>
            <a:off x="7052130" y="3203436"/>
            <a:ext cx="358971" cy="357198"/>
            <a:chOff x="-52851675" y="3585650"/>
            <a:chExt cx="319000" cy="317425"/>
          </a:xfrm>
        </p:grpSpPr>
        <p:sp>
          <p:nvSpPr>
            <p:cNvPr id="6522" name="Google Shape;6522;p7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77"/>
          <p:cNvGrpSpPr/>
          <p:nvPr/>
        </p:nvGrpSpPr>
        <p:grpSpPr>
          <a:xfrm>
            <a:off x="7074284" y="3665236"/>
            <a:ext cx="314662" cy="358999"/>
            <a:chOff x="-52832000" y="3976300"/>
            <a:chExt cx="279625" cy="319025"/>
          </a:xfrm>
        </p:grpSpPr>
        <p:sp>
          <p:nvSpPr>
            <p:cNvPr id="6529" name="Google Shape;6529;p7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77"/>
          <p:cNvGrpSpPr/>
          <p:nvPr/>
        </p:nvGrpSpPr>
        <p:grpSpPr>
          <a:xfrm>
            <a:off x="6191490" y="4119884"/>
            <a:ext cx="316434" cy="358099"/>
            <a:chOff x="-51633225" y="3198925"/>
            <a:chExt cx="281200" cy="318225"/>
          </a:xfrm>
        </p:grpSpPr>
        <p:sp>
          <p:nvSpPr>
            <p:cNvPr id="6535" name="Google Shape;6535;p7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77"/>
          <p:cNvGrpSpPr/>
          <p:nvPr/>
        </p:nvGrpSpPr>
        <p:grpSpPr>
          <a:xfrm>
            <a:off x="6610314" y="1377806"/>
            <a:ext cx="365188" cy="357226"/>
            <a:chOff x="-56396775" y="3199700"/>
            <a:chExt cx="324525" cy="317450"/>
          </a:xfrm>
        </p:grpSpPr>
        <p:sp>
          <p:nvSpPr>
            <p:cNvPr id="6543" name="Google Shape;6543;p7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77"/>
          <p:cNvGrpSpPr/>
          <p:nvPr/>
        </p:nvGrpSpPr>
        <p:grpSpPr>
          <a:xfrm>
            <a:off x="6613408" y="1843740"/>
            <a:ext cx="358999" cy="335958"/>
            <a:chOff x="-56394425" y="3600600"/>
            <a:chExt cx="319025" cy="298550"/>
          </a:xfrm>
        </p:grpSpPr>
        <p:sp>
          <p:nvSpPr>
            <p:cNvPr id="6550" name="Google Shape;6550;p7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77"/>
          <p:cNvGrpSpPr/>
          <p:nvPr/>
        </p:nvGrpSpPr>
        <p:grpSpPr>
          <a:xfrm>
            <a:off x="6644175" y="2274505"/>
            <a:ext cx="327068" cy="357198"/>
            <a:chOff x="-56379450" y="3983400"/>
            <a:chExt cx="290650" cy="317425"/>
          </a:xfrm>
        </p:grpSpPr>
        <p:sp>
          <p:nvSpPr>
            <p:cNvPr id="6554" name="Google Shape;6554;p7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7"/>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7"/>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77"/>
          <p:cNvGrpSpPr/>
          <p:nvPr/>
        </p:nvGrpSpPr>
        <p:grpSpPr>
          <a:xfrm>
            <a:off x="5307879" y="2738651"/>
            <a:ext cx="316434" cy="358971"/>
            <a:chOff x="-54401725" y="3198925"/>
            <a:chExt cx="281200" cy="319000"/>
          </a:xfrm>
        </p:grpSpPr>
        <p:sp>
          <p:nvSpPr>
            <p:cNvPr id="6563" name="Google Shape;6563;p7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77"/>
          <p:cNvGrpSpPr/>
          <p:nvPr/>
        </p:nvGrpSpPr>
        <p:grpSpPr>
          <a:xfrm>
            <a:off x="5308766" y="3208753"/>
            <a:ext cx="314662" cy="358099"/>
            <a:chOff x="-54401725" y="3590375"/>
            <a:chExt cx="279625" cy="318225"/>
          </a:xfrm>
        </p:grpSpPr>
        <p:sp>
          <p:nvSpPr>
            <p:cNvPr id="6575" name="Google Shape;6575;p7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77"/>
          <p:cNvGrpSpPr/>
          <p:nvPr/>
        </p:nvGrpSpPr>
        <p:grpSpPr>
          <a:xfrm>
            <a:off x="5306557" y="3672326"/>
            <a:ext cx="319079" cy="358099"/>
            <a:chOff x="-54403300" y="3982600"/>
            <a:chExt cx="283550" cy="318225"/>
          </a:xfrm>
        </p:grpSpPr>
        <p:sp>
          <p:nvSpPr>
            <p:cNvPr id="6582" name="Google Shape;6582;p7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77"/>
          <p:cNvGrpSpPr/>
          <p:nvPr/>
        </p:nvGrpSpPr>
        <p:grpSpPr>
          <a:xfrm>
            <a:off x="7493951" y="2733559"/>
            <a:ext cx="356298" cy="356973"/>
            <a:chOff x="-52458650" y="3194400"/>
            <a:chExt cx="316625" cy="317225"/>
          </a:xfrm>
        </p:grpSpPr>
        <p:sp>
          <p:nvSpPr>
            <p:cNvPr id="6588" name="Google Shape;6588;p7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77"/>
          <p:cNvGrpSpPr/>
          <p:nvPr/>
        </p:nvGrpSpPr>
        <p:grpSpPr>
          <a:xfrm>
            <a:off x="4862826" y="2738651"/>
            <a:ext cx="314662" cy="358971"/>
            <a:chOff x="-54793175" y="3198925"/>
            <a:chExt cx="279625" cy="319000"/>
          </a:xfrm>
        </p:grpSpPr>
        <p:sp>
          <p:nvSpPr>
            <p:cNvPr id="6597" name="Google Shape;6597;p7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77"/>
          <p:cNvGrpSpPr/>
          <p:nvPr/>
        </p:nvGrpSpPr>
        <p:grpSpPr>
          <a:xfrm>
            <a:off x="7503249" y="3202536"/>
            <a:ext cx="337703" cy="357845"/>
            <a:chOff x="-52450000" y="3584850"/>
            <a:chExt cx="300100" cy="318000"/>
          </a:xfrm>
        </p:grpSpPr>
        <p:sp>
          <p:nvSpPr>
            <p:cNvPr id="6605" name="Google Shape;6605;p7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77"/>
          <p:cNvGrpSpPr/>
          <p:nvPr/>
        </p:nvGrpSpPr>
        <p:grpSpPr>
          <a:xfrm>
            <a:off x="7514769" y="3667009"/>
            <a:ext cx="314662" cy="357226"/>
            <a:chOff x="-52440550" y="3977875"/>
            <a:chExt cx="279625" cy="317450"/>
          </a:xfrm>
        </p:grpSpPr>
        <p:sp>
          <p:nvSpPr>
            <p:cNvPr id="6613" name="Google Shape;6613;p7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7"/>
          <p:cNvGrpSpPr/>
          <p:nvPr/>
        </p:nvGrpSpPr>
        <p:grpSpPr>
          <a:xfrm>
            <a:off x="6626703" y="4123215"/>
            <a:ext cx="314662" cy="358999"/>
            <a:chOff x="-51623775" y="3584850"/>
            <a:chExt cx="279625" cy="319025"/>
          </a:xfrm>
        </p:grpSpPr>
        <p:sp>
          <p:nvSpPr>
            <p:cNvPr id="6622" name="Google Shape;6622;p7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1" name="Google Shape;6631;p77"/>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632" name="Google Shape;6632;p77"/>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36"/>
        <p:cNvGrpSpPr/>
        <p:nvPr/>
      </p:nvGrpSpPr>
      <p:grpSpPr>
        <a:xfrm>
          <a:off x="0" y="0"/>
          <a:ext cx="0" cy="0"/>
          <a:chOff x="0" y="0"/>
          <a:chExt cx="0" cy="0"/>
        </a:xfrm>
      </p:grpSpPr>
      <p:grpSp>
        <p:nvGrpSpPr>
          <p:cNvPr id="6637" name="Google Shape;6637;p78"/>
          <p:cNvGrpSpPr/>
          <p:nvPr/>
        </p:nvGrpSpPr>
        <p:grpSpPr>
          <a:xfrm>
            <a:off x="866775" y="1386849"/>
            <a:ext cx="276003" cy="357300"/>
            <a:chOff x="-50469125" y="3183175"/>
            <a:chExt cx="233150" cy="301825"/>
          </a:xfrm>
        </p:grpSpPr>
        <p:sp>
          <p:nvSpPr>
            <p:cNvPr id="6638" name="Google Shape;6638;p7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78"/>
          <p:cNvGrpSpPr/>
          <p:nvPr/>
        </p:nvGrpSpPr>
        <p:grpSpPr>
          <a:xfrm>
            <a:off x="826674" y="1822251"/>
            <a:ext cx="356205" cy="355288"/>
            <a:chOff x="-50504575" y="3550975"/>
            <a:chExt cx="300900" cy="300125"/>
          </a:xfrm>
        </p:grpSpPr>
        <p:sp>
          <p:nvSpPr>
            <p:cNvPr id="6642" name="Google Shape;6642;p7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78"/>
          <p:cNvGrpSpPr/>
          <p:nvPr/>
        </p:nvGrpSpPr>
        <p:grpSpPr>
          <a:xfrm>
            <a:off x="826674" y="2260493"/>
            <a:ext cx="356205" cy="354341"/>
            <a:chOff x="-50503000" y="3921175"/>
            <a:chExt cx="300900" cy="299325"/>
          </a:xfrm>
        </p:grpSpPr>
        <p:sp>
          <p:nvSpPr>
            <p:cNvPr id="6647" name="Google Shape;6647;p7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78"/>
          <p:cNvGrpSpPr/>
          <p:nvPr/>
        </p:nvGrpSpPr>
        <p:grpSpPr>
          <a:xfrm>
            <a:off x="3030727" y="1406411"/>
            <a:ext cx="355258" cy="356205"/>
            <a:chOff x="-48630025" y="3199700"/>
            <a:chExt cx="300100" cy="300900"/>
          </a:xfrm>
        </p:grpSpPr>
        <p:sp>
          <p:nvSpPr>
            <p:cNvPr id="6653" name="Google Shape;6653;p7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78"/>
          <p:cNvGrpSpPr/>
          <p:nvPr/>
        </p:nvGrpSpPr>
        <p:grpSpPr>
          <a:xfrm>
            <a:off x="3030727" y="1843707"/>
            <a:ext cx="355258" cy="355258"/>
            <a:chOff x="-48630025" y="3569100"/>
            <a:chExt cx="300100" cy="300100"/>
          </a:xfrm>
        </p:grpSpPr>
        <p:sp>
          <p:nvSpPr>
            <p:cNvPr id="6657" name="Google Shape;6657;p7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8"/>
          <p:cNvGrpSpPr/>
          <p:nvPr/>
        </p:nvGrpSpPr>
        <p:grpSpPr>
          <a:xfrm>
            <a:off x="3031201" y="2281003"/>
            <a:ext cx="354311" cy="353394"/>
            <a:chOff x="-48629225" y="3938500"/>
            <a:chExt cx="299300" cy="298525"/>
          </a:xfrm>
        </p:grpSpPr>
        <p:sp>
          <p:nvSpPr>
            <p:cNvPr id="6668" name="Google Shape;6668;p7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8"/>
          <p:cNvGrpSpPr/>
          <p:nvPr/>
        </p:nvGrpSpPr>
        <p:grpSpPr>
          <a:xfrm>
            <a:off x="1766604" y="2752344"/>
            <a:ext cx="311458" cy="354341"/>
            <a:chOff x="-46762575" y="3200500"/>
            <a:chExt cx="263100" cy="299325"/>
          </a:xfrm>
        </p:grpSpPr>
        <p:sp>
          <p:nvSpPr>
            <p:cNvPr id="6673" name="Google Shape;6673;p7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78"/>
          <p:cNvGrpSpPr/>
          <p:nvPr/>
        </p:nvGrpSpPr>
        <p:grpSpPr>
          <a:xfrm>
            <a:off x="1744689" y="3211066"/>
            <a:ext cx="355288" cy="312375"/>
            <a:chOff x="-46779900" y="3588000"/>
            <a:chExt cx="300125" cy="263875"/>
          </a:xfrm>
        </p:grpSpPr>
        <p:sp>
          <p:nvSpPr>
            <p:cNvPr id="6679" name="Google Shape;6679;p7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78"/>
          <p:cNvGrpSpPr/>
          <p:nvPr/>
        </p:nvGrpSpPr>
        <p:grpSpPr>
          <a:xfrm>
            <a:off x="1745162" y="3625988"/>
            <a:ext cx="354341" cy="353394"/>
            <a:chOff x="-46779100" y="3938500"/>
            <a:chExt cx="299325" cy="298525"/>
          </a:xfrm>
        </p:grpSpPr>
        <p:sp>
          <p:nvSpPr>
            <p:cNvPr id="6684" name="Google Shape;6684;p7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78"/>
          <p:cNvGrpSpPr/>
          <p:nvPr/>
        </p:nvGrpSpPr>
        <p:grpSpPr>
          <a:xfrm>
            <a:off x="3952900" y="2758855"/>
            <a:ext cx="355258" cy="355288"/>
            <a:chOff x="-44924250" y="3206000"/>
            <a:chExt cx="300100" cy="300125"/>
          </a:xfrm>
        </p:grpSpPr>
        <p:sp>
          <p:nvSpPr>
            <p:cNvPr id="6687" name="Google Shape;6687;p7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78"/>
          <p:cNvGrpSpPr/>
          <p:nvPr/>
        </p:nvGrpSpPr>
        <p:grpSpPr>
          <a:xfrm>
            <a:off x="1267386" y="1386849"/>
            <a:ext cx="355258" cy="355258"/>
            <a:chOff x="-50134375" y="3183175"/>
            <a:chExt cx="300100" cy="300100"/>
          </a:xfrm>
        </p:grpSpPr>
        <p:sp>
          <p:nvSpPr>
            <p:cNvPr id="6693" name="Google Shape;6693;p7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78"/>
          <p:cNvGrpSpPr/>
          <p:nvPr/>
        </p:nvGrpSpPr>
        <p:grpSpPr>
          <a:xfrm>
            <a:off x="1267386" y="1822251"/>
            <a:ext cx="355258" cy="355288"/>
            <a:chOff x="-50134375" y="3550975"/>
            <a:chExt cx="300100" cy="300125"/>
          </a:xfrm>
        </p:grpSpPr>
        <p:sp>
          <p:nvSpPr>
            <p:cNvPr id="6704" name="Google Shape;6704;p7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78"/>
          <p:cNvGrpSpPr/>
          <p:nvPr/>
        </p:nvGrpSpPr>
        <p:grpSpPr>
          <a:xfrm>
            <a:off x="1267386" y="2259783"/>
            <a:ext cx="355258" cy="355051"/>
            <a:chOff x="-50134375" y="3920575"/>
            <a:chExt cx="300100" cy="299925"/>
          </a:xfrm>
        </p:grpSpPr>
        <p:sp>
          <p:nvSpPr>
            <p:cNvPr id="6707" name="Google Shape;6707;p7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78"/>
          <p:cNvGrpSpPr/>
          <p:nvPr/>
        </p:nvGrpSpPr>
        <p:grpSpPr>
          <a:xfrm>
            <a:off x="3478110" y="1407358"/>
            <a:ext cx="357123" cy="355258"/>
            <a:chOff x="-48262200" y="3200500"/>
            <a:chExt cx="301675" cy="300100"/>
          </a:xfrm>
        </p:grpSpPr>
        <p:sp>
          <p:nvSpPr>
            <p:cNvPr id="6711" name="Google Shape;6711;p7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78"/>
          <p:cNvGrpSpPr/>
          <p:nvPr/>
        </p:nvGrpSpPr>
        <p:grpSpPr>
          <a:xfrm>
            <a:off x="3507483" y="1844447"/>
            <a:ext cx="298377" cy="354519"/>
            <a:chOff x="-48233050" y="3569725"/>
            <a:chExt cx="252050" cy="299475"/>
          </a:xfrm>
        </p:grpSpPr>
        <p:sp>
          <p:nvSpPr>
            <p:cNvPr id="6721" name="Google Shape;6721;p7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78"/>
          <p:cNvGrpSpPr/>
          <p:nvPr/>
        </p:nvGrpSpPr>
        <p:grpSpPr>
          <a:xfrm>
            <a:off x="3531248" y="2278191"/>
            <a:ext cx="250847" cy="358070"/>
            <a:chOff x="-48216525" y="3936125"/>
            <a:chExt cx="211900" cy="302475"/>
          </a:xfrm>
        </p:grpSpPr>
        <p:sp>
          <p:nvSpPr>
            <p:cNvPr id="6725" name="Google Shape;6725;p7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78"/>
          <p:cNvGrpSpPr/>
          <p:nvPr/>
        </p:nvGrpSpPr>
        <p:grpSpPr>
          <a:xfrm>
            <a:off x="2186966" y="2753261"/>
            <a:ext cx="355258" cy="355288"/>
            <a:chOff x="-46410500" y="3201275"/>
            <a:chExt cx="300100" cy="300125"/>
          </a:xfrm>
        </p:grpSpPr>
        <p:sp>
          <p:nvSpPr>
            <p:cNvPr id="6730" name="Google Shape;6730;p7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78"/>
          <p:cNvGrpSpPr/>
          <p:nvPr/>
        </p:nvGrpSpPr>
        <p:grpSpPr>
          <a:xfrm>
            <a:off x="2186966" y="3188692"/>
            <a:ext cx="355258" cy="356205"/>
            <a:chOff x="-46409700" y="3569100"/>
            <a:chExt cx="300100" cy="300900"/>
          </a:xfrm>
        </p:grpSpPr>
        <p:sp>
          <p:nvSpPr>
            <p:cNvPr id="6736" name="Google Shape;6736;p7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78"/>
          <p:cNvGrpSpPr/>
          <p:nvPr/>
        </p:nvGrpSpPr>
        <p:grpSpPr>
          <a:xfrm>
            <a:off x="2174847" y="3624124"/>
            <a:ext cx="379497" cy="358070"/>
            <a:chOff x="-46422300" y="3936925"/>
            <a:chExt cx="320575" cy="302475"/>
          </a:xfrm>
        </p:grpSpPr>
        <p:sp>
          <p:nvSpPr>
            <p:cNvPr id="6742" name="Google Shape;6742;p7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78"/>
          <p:cNvGrpSpPr/>
          <p:nvPr/>
        </p:nvGrpSpPr>
        <p:grpSpPr>
          <a:xfrm>
            <a:off x="3952426" y="3178452"/>
            <a:ext cx="356205" cy="355258"/>
            <a:chOff x="-44914800" y="3560450"/>
            <a:chExt cx="300900" cy="300100"/>
          </a:xfrm>
        </p:grpSpPr>
        <p:sp>
          <p:nvSpPr>
            <p:cNvPr id="6745" name="Google Shape;6745;p7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78"/>
          <p:cNvGrpSpPr/>
          <p:nvPr/>
        </p:nvGrpSpPr>
        <p:grpSpPr>
          <a:xfrm>
            <a:off x="1707478" y="1387086"/>
            <a:ext cx="354311" cy="354104"/>
            <a:chOff x="-49764975" y="3183375"/>
            <a:chExt cx="299300" cy="299125"/>
          </a:xfrm>
        </p:grpSpPr>
        <p:sp>
          <p:nvSpPr>
            <p:cNvPr id="6751" name="Google Shape;6751;p7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8"/>
          <p:cNvGrpSpPr/>
          <p:nvPr/>
        </p:nvGrpSpPr>
        <p:grpSpPr>
          <a:xfrm>
            <a:off x="1707478" y="1822547"/>
            <a:ext cx="354311" cy="355909"/>
            <a:chOff x="-49764975" y="3551225"/>
            <a:chExt cx="299300" cy="300650"/>
          </a:xfrm>
        </p:grpSpPr>
        <p:sp>
          <p:nvSpPr>
            <p:cNvPr id="6761" name="Google Shape;6761;p7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78"/>
          <p:cNvGrpSpPr/>
          <p:nvPr/>
        </p:nvGrpSpPr>
        <p:grpSpPr>
          <a:xfrm>
            <a:off x="1705140" y="2259310"/>
            <a:ext cx="358987" cy="355525"/>
            <a:chOff x="-49766550" y="3920175"/>
            <a:chExt cx="303250" cy="300325"/>
          </a:xfrm>
        </p:grpSpPr>
        <p:sp>
          <p:nvSpPr>
            <p:cNvPr id="6773" name="Google Shape;6773;p7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8"/>
          <p:cNvGrpSpPr/>
          <p:nvPr/>
        </p:nvGrpSpPr>
        <p:grpSpPr>
          <a:xfrm>
            <a:off x="3920671" y="1407358"/>
            <a:ext cx="357123" cy="354341"/>
            <a:chOff x="-47892800" y="3200500"/>
            <a:chExt cx="301675" cy="299325"/>
          </a:xfrm>
        </p:grpSpPr>
        <p:sp>
          <p:nvSpPr>
            <p:cNvPr id="6778" name="Google Shape;6778;p7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78"/>
          <p:cNvGrpSpPr/>
          <p:nvPr/>
        </p:nvGrpSpPr>
        <p:grpSpPr>
          <a:xfrm>
            <a:off x="3984537" y="1843707"/>
            <a:ext cx="229391" cy="355258"/>
            <a:chOff x="-47839250" y="3569100"/>
            <a:chExt cx="193775" cy="300100"/>
          </a:xfrm>
        </p:grpSpPr>
        <p:sp>
          <p:nvSpPr>
            <p:cNvPr id="6785" name="Google Shape;6785;p7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78"/>
          <p:cNvGrpSpPr/>
          <p:nvPr/>
        </p:nvGrpSpPr>
        <p:grpSpPr>
          <a:xfrm>
            <a:off x="3921603" y="2280056"/>
            <a:ext cx="355258" cy="356205"/>
            <a:chOff x="-47892800" y="3937700"/>
            <a:chExt cx="300100" cy="300900"/>
          </a:xfrm>
        </p:grpSpPr>
        <p:sp>
          <p:nvSpPr>
            <p:cNvPr id="6792" name="Google Shape;6792;p7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78"/>
          <p:cNvGrpSpPr/>
          <p:nvPr/>
        </p:nvGrpSpPr>
        <p:grpSpPr>
          <a:xfrm>
            <a:off x="2626898" y="2773770"/>
            <a:ext cx="355258" cy="311458"/>
            <a:chOff x="-46042675" y="3218600"/>
            <a:chExt cx="300100" cy="263100"/>
          </a:xfrm>
        </p:grpSpPr>
        <p:sp>
          <p:nvSpPr>
            <p:cNvPr id="6801" name="Google Shape;6801;p7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78"/>
          <p:cNvGrpSpPr/>
          <p:nvPr/>
        </p:nvGrpSpPr>
        <p:grpSpPr>
          <a:xfrm>
            <a:off x="2626898" y="3188219"/>
            <a:ext cx="355258" cy="323118"/>
            <a:chOff x="-46042675" y="3568700"/>
            <a:chExt cx="300100" cy="272950"/>
          </a:xfrm>
        </p:grpSpPr>
        <p:sp>
          <p:nvSpPr>
            <p:cNvPr id="6808" name="Google Shape;6808;p7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78"/>
          <p:cNvGrpSpPr/>
          <p:nvPr/>
        </p:nvGrpSpPr>
        <p:grpSpPr>
          <a:xfrm>
            <a:off x="2668849" y="3625189"/>
            <a:ext cx="271357" cy="356057"/>
            <a:chOff x="-46007225" y="3937825"/>
            <a:chExt cx="229225" cy="300775"/>
          </a:xfrm>
        </p:grpSpPr>
        <p:sp>
          <p:nvSpPr>
            <p:cNvPr id="6813" name="Google Shape;6813;p7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78"/>
          <p:cNvGrpSpPr/>
          <p:nvPr/>
        </p:nvGrpSpPr>
        <p:grpSpPr>
          <a:xfrm>
            <a:off x="3974341" y="3615275"/>
            <a:ext cx="312375" cy="357596"/>
            <a:chOff x="-44895900" y="3929450"/>
            <a:chExt cx="263875" cy="302075"/>
          </a:xfrm>
        </p:grpSpPr>
        <p:sp>
          <p:nvSpPr>
            <p:cNvPr id="6824" name="Google Shape;6824;p7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78"/>
          <p:cNvGrpSpPr/>
          <p:nvPr/>
        </p:nvGrpSpPr>
        <p:grpSpPr>
          <a:xfrm>
            <a:off x="2148160" y="1398036"/>
            <a:ext cx="356205" cy="332885"/>
            <a:chOff x="-49397175" y="3192625"/>
            <a:chExt cx="300900" cy="281200"/>
          </a:xfrm>
        </p:grpSpPr>
        <p:sp>
          <p:nvSpPr>
            <p:cNvPr id="6831" name="Google Shape;6831;p7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8"/>
          <p:cNvGrpSpPr/>
          <p:nvPr/>
        </p:nvGrpSpPr>
        <p:grpSpPr>
          <a:xfrm>
            <a:off x="2174263" y="1822251"/>
            <a:ext cx="304000" cy="356205"/>
            <a:chOff x="-49375900" y="3550975"/>
            <a:chExt cx="256800" cy="300900"/>
          </a:xfrm>
        </p:grpSpPr>
        <p:sp>
          <p:nvSpPr>
            <p:cNvPr id="6839" name="Google Shape;6839;p7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8"/>
          <p:cNvGrpSpPr/>
          <p:nvPr/>
        </p:nvGrpSpPr>
        <p:grpSpPr>
          <a:xfrm>
            <a:off x="2169616" y="2259546"/>
            <a:ext cx="313293" cy="356205"/>
            <a:chOff x="-49378250" y="3920375"/>
            <a:chExt cx="264650" cy="300900"/>
          </a:xfrm>
        </p:grpSpPr>
        <p:sp>
          <p:nvSpPr>
            <p:cNvPr id="6851" name="Google Shape;6851;p7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78"/>
          <p:cNvGrpSpPr/>
          <p:nvPr/>
        </p:nvGrpSpPr>
        <p:grpSpPr>
          <a:xfrm>
            <a:off x="888604" y="2752344"/>
            <a:ext cx="312375" cy="357123"/>
            <a:chOff x="-47505300" y="3200500"/>
            <a:chExt cx="263875" cy="301675"/>
          </a:xfrm>
        </p:grpSpPr>
        <p:sp>
          <p:nvSpPr>
            <p:cNvPr id="6859" name="Google Shape;6859;p7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8"/>
          <p:cNvGrpSpPr/>
          <p:nvPr/>
        </p:nvGrpSpPr>
        <p:grpSpPr>
          <a:xfrm>
            <a:off x="866704" y="3188692"/>
            <a:ext cx="356176" cy="355051"/>
            <a:chOff x="-47524975" y="3569100"/>
            <a:chExt cx="300875" cy="299925"/>
          </a:xfrm>
        </p:grpSpPr>
        <p:sp>
          <p:nvSpPr>
            <p:cNvPr id="6873" name="Google Shape;6873;p7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78"/>
          <p:cNvGrpSpPr/>
          <p:nvPr/>
        </p:nvGrpSpPr>
        <p:grpSpPr>
          <a:xfrm>
            <a:off x="867162" y="3667954"/>
            <a:ext cx="355258" cy="270410"/>
            <a:chOff x="-47523400" y="3973950"/>
            <a:chExt cx="300100" cy="228425"/>
          </a:xfrm>
        </p:grpSpPr>
        <p:sp>
          <p:nvSpPr>
            <p:cNvPr id="6879" name="Google Shape;6879;p7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8"/>
          <p:cNvGrpSpPr/>
          <p:nvPr/>
        </p:nvGrpSpPr>
        <p:grpSpPr>
          <a:xfrm>
            <a:off x="3072283" y="2750953"/>
            <a:ext cx="354341" cy="357596"/>
            <a:chOff x="-45673275" y="3199325"/>
            <a:chExt cx="299325" cy="302075"/>
          </a:xfrm>
        </p:grpSpPr>
        <p:sp>
          <p:nvSpPr>
            <p:cNvPr id="6885" name="Google Shape;6885;p7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8"/>
          <p:cNvGrpSpPr/>
          <p:nvPr/>
        </p:nvGrpSpPr>
        <p:grpSpPr>
          <a:xfrm>
            <a:off x="3071351" y="3209202"/>
            <a:ext cx="356205" cy="314240"/>
            <a:chOff x="-45674075" y="3586425"/>
            <a:chExt cx="300900" cy="265450"/>
          </a:xfrm>
        </p:grpSpPr>
        <p:sp>
          <p:nvSpPr>
            <p:cNvPr id="6889" name="Google Shape;6889;p7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78"/>
          <p:cNvGrpSpPr/>
          <p:nvPr/>
        </p:nvGrpSpPr>
        <p:grpSpPr>
          <a:xfrm>
            <a:off x="3072283" y="3625041"/>
            <a:ext cx="354341" cy="356205"/>
            <a:chOff x="-45673275" y="3937700"/>
            <a:chExt cx="299325" cy="300900"/>
          </a:xfrm>
        </p:grpSpPr>
        <p:sp>
          <p:nvSpPr>
            <p:cNvPr id="6892" name="Google Shape;6892;p7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78"/>
          <p:cNvGrpSpPr/>
          <p:nvPr/>
        </p:nvGrpSpPr>
        <p:grpSpPr>
          <a:xfrm>
            <a:off x="2186449" y="4117825"/>
            <a:ext cx="356205" cy="356205"/>
            <a:chOff x="-44512325" y="3176075"/>
            <a:chExt cx="300900" cy="300900"/>
          </a:xfrm>
        </p:grpSpPr>
        <p:sp>
          <p:nvSpPr>
            <p:cNvPr id="6899" name="Google Shape;6899;p7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78"/>
          <p:cNvGrpSpPr/>
          <p:nvPr/>
        </p:nvGrpSpPr>
        <p:grpSpPr>
          <a:xfrm>
            <a:off x="2589789" y="1386849"/>
            <a:ext cx="354341" cy="354341"/>
            <a:chOff x="-49027775" y="3183175"/>
            <a:chExt cx="299325" cy="299325"/>
          </a:xfrm>
        </p:grpSpPr>
        <p:sp>
          <p:nvSpPr>
            <p:cNvPr id="6903" name="Google Shape;6903;p7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8"/>
          <p:cNvGrpSpPr/>
          <p:nvPr/>
        </p:nvGrpSpPr>
        <p:grpSpPr>
          <a:xfrm>
            <a:off x="2589330" y="1822251"/>
            <a:ext cx="355258" cy="357152"/>
            <a:chOff x="-49027775" y="3550975"/>
            <a:chExt cx="300100" cy="301700"/>
          </a:xfrm>
        </p:grpSpPr>
        <p:sp>
          <p:nvSpPr>
            <p:cNvPr id="6908" name="Google Shape;6908;p7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78"/>
          <p:cNvGrpSpPr/>
          <p:nvPr/>
        </p:nvGrpSpPr>
        <p:grpSpPr>
          <a:xfrm>
            <a:off x="2587406" y="2259310"/>
            <a:ext cx="359106" cy="355525"/>
            <a:chOff x="-49031025" y="3920175"/>
            <a:chExt cx="303350" cy="300325"/>
          </a:xfrm>
        </p:grpSpPr>
        <p:sp>
          <p:nvSpPr>
            <p:cNvPr id="6919" name="Google Shape;6919;p7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8"/>
          <p:cNvGrpSpPr/>
          <p:nvPr/>
        </p:nvGrpSpPr>
        <p:grpSpPr>
          <a:xfrm>
            <a:off x="1303511" y="2752344"/>
            <a:ext cx="356176" cy="354341"/>
            <a:chOff x="-47155575" y="3200500"/>
            <a:chExt cx="300875" cy="299325"/>
          </a:xfrm>
        </p:grpSpPr>
        <p:sp>
          <p:nvSpPr>
            <p:cNvPr id="6926" name="Google Shape;6926;p7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8"/>
          <p:cNvGrpSpPr/>
          <p:nvPr/>
        </p:nvGrpSpPr>
        <p:grpSpPr>
          <a:xfrm>
            <a:off x="1303970" y="3188692"/>
            <a:ext cx="355258" cy="355258"/>
            <a:chOff x="-47154800" y="3569100"/>
            <a:chExt cx="300100" cy="300100"/>
          </a:xfrm>
        </p:grpSpPr>
        <p:sp>
          <p:nvSpPr>
            <p:cNvPr id="6933" name="Google Shape;6933;p7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78"/>
          <p:cNvGrpSpPr/>
          <p:nvPr/>
        </p:nvGrpSpPr>
        <p:grpSpPr>
          <a:xfrm>
            <a:off x="1304443" y="3626905"/>
            <a:ext cx="354311" cy="353423"/>
            <a:chOff x="-47154000" y="3939275"/>
            <a:chExt cx="299300" cy="298550"/>
          </a:xfrm>
        </p:grpSpPr>
        <p:sp>
          <p:nvSpPr>
            <p:cNvPr id="6940" name="Google Shape;6940;p7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78"/>
          <p:cNvGrpSpPr/>
          <p:nvPr/>
        </p:nvGrpSpPr>
        <p:grpSpPr>
          <a:xfrm>
            <a:off x="3529733" y="2752344"/>
            <a:ext cx="312375" cy="354341"/>
            <a:chOff x="-45286550" y="3200500"/>
            <a:chExt cx="263875" cy="299325"/>
          </a:xfrm>
        </p:grpSpPr>
        <p:sp>
          <p:nvSpPr>
            <p:cNvPr id="6945" name="Google Shape;6945;p7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78"/>
          <p:cNvGrpSpPr/>
          <p:nvPr/>
        </p:nvGrpSpPr>
        <p:grpSpPr>
          <a:xfrm>
            <a:off x="3529733" y="3189639"/>
            <a:ext cx="312375" cy="354311"/>
            <a:chOff x="-45286550" y="3569900"/>
            <a:chExt cx="263875" cy="299300"/>
          </a:xfrm>
        </p:grpSpPr>
        <p:sp>
          <p:nvSpPr>
            <p:cNvPr id="6949" name="Google Shape;6949;p7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8"/>
          <p:cNvGrpSpPr/>
          <p:nvPr/>
        </p:nvGrpSpPr>
        <p:grpSpPr>
          <a:xfrm>
            <a:off x="3540920" y="3625988"/>
            <a:ext cx="290001" cy="355258"/>
            <a:chOff x="-45277900" y="3938500"/>
            <a:chExt cx="244975" cy="300100"/>
          </a:xfrm>
        </p:grpSpPr>
        <p:sp>
          <p:nvSpPr>
            <p:cNvPr id="6956" name="Google Shape;6956;p7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78"/>
          <p:cNvGrpSpPr/>
          <p:nvPr/>
        </p:nvGrpSpPr>
        <p:grpSpPr>
          <a:xfrm>
            <a:off x="2626869" y="4095090"/>
            <a:ext cx="355258" cy="355258"/>
            <a:chOff x="-44502875" y="3576975"/>
            <a:chExt cx="300100" cy="300100"/>
          </a:xfrm>
        </p:grpSpPr>
        <p:sp>
          <p:nvSpPr>
            <p:cNvPr id="6961" name="Google Shape;6961;p7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8"/>
          <p:cNvGrpSpPr/>
          <p:nvPr/>
        </p:nvGrpSpPr>
        <p:grpSpPr>
          <a:xfrm>
            <a:off x="4835456" y="1828361"/>
            <a:ext cx="356196" cy="354670"/>
            <a:chOff x="-13946200" y="3647075"/>
            <a:chExt cx="353650" cy="352100"/>
          </a:xfrm>
        </p:grpSpPr>
        <p:sp>
          <p:nvSpPr>
            <p:cNvPr id="6965" name="Google Shape;6965;p7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78"/>
          <p:cNvGrpSpPr/>
          <p:nvPr/>
        </p:nvGrpSpPr>
        <p:grpSpPr>
          <a:xfrm>
            <a:off x="6618849" y="1387844"/>
            <a:ext cx="357002" cy="354267"/>
            <a:chOff x="-12163025" y="3214275"/>
            <a:chExt cx="354450" cy="351700"/>
          </a:xfrm>
        </p:grpSpPr>
        <p:sp>
          <p:nvSpPr>
            <p:cNvPr id="6972" name="Google Shape;6972;p7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8"/>
          <p:cNvGrpSpPr/>
          <p:nvPr/>
        </p:nvGrpSpPr>
        <p:grpSpPr>
          <a:xfrm>
            <a:off x="6619629" y="1827581"/>
            <a:ext cx="355441" cy="356232"/>
            <a:chOff x="-12160675" y="3647875"/>
            <a:chExt cx="352900" cy="353650"/>
          </a:xfrm>
        </p:grpSpPr>
        <p:sp>
          <p:nvSpPr>
            <p:cNvPr id="6976" name="Google Shape;6976;p7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78"/>
          <p:cNvGrpSpPr/>
          <p:nvPr/>
        </p:nvGrpSpPr>
        <p:grpSpPr>
          <a:xfrm>
            <a:off x="6630345" y="2272036"/>
            <a:ext cx="354635" cy="356232"/>
            <a:chOff x="-12160675" y="4081850"/>
            <a:chExt cx="352100" cy="353650"/>
          </a:xfrm>
        </p:grpSpPr>
        <p:sp>
          <p:nvSpPr>
            <p:cNvPr id="6984" name="Google Shape;6984;p7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78"/>
          <p:cNvGrpSpPr/>
          <p:nvPr/>
        </p:nvGrpSpPr>
        <p:grpSpPr>
          <a:xfrm>
            <a:off x="4835311" y="2746480"/>
            <a:ext cx="355416" cy="355652"/>
            <a:chOff x="-10391650" y="3180600"/>
            <a:chExt cx="352875" cy="353075"/>
          </a:xfrm>
        </p:grpSpPr>
        <p:sp>
          <p:nvSpPr>
            <p:cNvPr id="6991" name="Google Shape;6991;p7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78"/>
          <p:cNvGrpSpPr/>
          <p:nvPr/>
        </p:nvGrpSpPr>
        <p:grpSpPr>
          <a:xfrm>
            <a:off x="4835310" y="3223278"/>
            <a:ext cx="354635" cy="353890"/>
            <a:chOff x="-10390875" y="3616350"/>
            <a:chExt cx="352100" cy="351325"/>
          </a:xfrm>
        </p:grpSpPr>
        <p:sp>
          <p:nvSpPr>
            <p:cNvPr id="6998" name="Google Shape;6998;p7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78"/>
          <p:cNvGrpSpPr/>
          <p:nvPr/>
        </p:nvGrpSpPr>
        <p:grpSpPr>
          <a:xfrm>
            <a:off x="7502285" y="2747943"/>
            <a:ext cx="312585" cy="354670"/>
            <a:chOff x="-10370400" y="4049550"/>
            <a:chExt cx="310350" cy="352100"/>
          </a:xfrm>
        </p:grpSpPr>
        <p:sp>
          <p:nvSpPr>
            <p:cNvPr id="7002" name="Google Shape;7002;p7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78"/>
          <p:cNvGrpSpPr/>
          <p:nvPr/>
        </p:nvGrpSpPr>
        <p:grpSpPr>
          <a:xfrm>
            <a:off x="6606541" y="2746884"/>
            <a:ext cx="379236" cy="354847"/>
            <a:chOff x="-8674650" y="3210975"/>
            <a:chExt cx="376525" cy="352275"/>
          </a:xfrm>
        </p:grpSpPr>
        <p:sp>
          <p:nvSpPr>
            <p:cNvPr id="7008" name="Google Shape;7008;p7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78"/>
          <p:cNvGrpSpPr/>
          <p:nvPr/>
        </p:nvGrpSpPr>
        <p:grpSpPr>
          <a:xfrm>
            <a:off x="5278038" y="1828361"/>
            <a:ext cx="356221" cy="354670"/>
            <a:chOff x="-13512225" y="3647075"/>
            <a:chExt cx="353675" cy="352100"/>
          </a:xfrm>
        </p:grpSpPr>
        <p:sp>
          <p:nvSpPr>
            <p:cNvPr id="7015" name="Google Shape;7015;p7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5" name="Google Shape;7025;p78"/>
          <p:cNvGrpSpPr/>
          <p:nvPr/>
        </p:nvGrpSpPr>
        <p:grpSpPr>
          <a:xfrm>
            <a:off x="5288351" y="2272427"/>
            <a:ext cx="356221" cy="355451"/>
            <a:chOff x="-13512225" y="4080275"/>
            <a:chExt cx="353675" cy="352875"/>
          </a:xfrm>
        </p:grpSpPr>
        <p:sp>
          <p:nvSpPr>
            <p:cNvPr id="7026" name="Google Shape;7026;p7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78"/>
          <p:cNvGrpSpPr/>
          <p:nvPr/>
        </p:nvGrpSpPr>
        <p:grpSpPr>
          <a:xfrm>
            <a:off x="7061431" y="1419788"/>
            <a:ext cx="356196" cy="290379"/>
            <a:chOff x="-11728250" y="3245400"/>
            <a:chExt cx="353650" cy="288275"/>
          </a:xfrm>
        </p:grpSpPr>
        <p:sp>
          <p:nvSpPr>
            <p:cNvPr id="7038" name="Google Shape;7038;p7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78"/>
          <p:cNvGrpSpPr/>
          <p:nvPr/>
        </p:nvGrpSpPr>
        <p:grpSpPr>
          <a:xfrm>
            <a:off x="7093939" y="2272427"/>
            <a:ext cx="311804" cy="355451"/>
            <a:chOff x="-11703850" y="4081850"/>
            <a:chExt cx="309575" cy="352875"/>
          </a:xfrm>
        </p:grpSpPr>
        <p:sp>
          <p:nvSpPr>
            <p:cNvPr id="7044" name="Google Shape;7044;p7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8"/>
          <p:cNvGrpSpPr/>
          <p:nvPr/>
        </p:nvGrpSpPr>
        <p:grpSpPr>
          <a:xfrm>
            <a:off x="5282595" y="2746580"/>
            <a:ext cx="357002" cy="355451"/>
            <a:chOff x="-9958475" y="3180025"/>
            <a:chExt cx="354450" cy="352875"/>
          </a:xfrm>
        </p:grpSpPr>
        <p:sp>
          <p:nvSpPr>
            <p:cNvPr id="7053" name="Google Shape;7053;p7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78"/>
          <p:cNvGrpSpPr/>
          <p:nvPr/>
        </p:nvGrpSpPr>
        <p:grpSpPr>
          <a:xfrm>
            <a:off x="5291722" y="3222561"/>
            <a:ext cx="337966" cy="355325"/>
            <a:chOff x="-9949025" y="3615575"/>
            <a:chExt cx="335550" cy="352750"/>
          </a:xfrm>
        </p:grpSpPr>
        <p:sp>
          <p:nvSpPr>
            <p:cNvPr id="7057" name="Google Shape;7057;p7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78"/>
          <p:cNvGrpSpPr/>
          <p:nvPr/>
        </p:nvGrpSpPr>
        <p:grpSpPr>
          <a:xfrm>
            <a:off x="7926568" y="2746067"/>
            <a:ext cx="360175" cy="358423"/>
            <a:chOff x="-9961625" y="4048175"/>
            <a:chExt cx="357600" cy="355825"/>
          </a:xfrm>
        </p:grpSpPr>
        <p:sp>
          <p:nvSpPr>
            <p:cNvPr id="7061" name="Google Shape;7061;p7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78"/>
          <p:cNvGrpSpPr/>
          <p:nvPr/>
        </p:nvGrpSpPr>
        <p:grpSpPr>
          <a:xfrm>
            <a:off x="6613289" y="3221579"/>
            <a:ext cx="364959" cy="357289"/>
            <a:chOff x="-8680950" y="3624225"/>
            <a:chExt cx="362350" cy="354700"/>
          </a:xfrm>
        </p:grpSpPr>
        <p:sp>
          <p:nvSpPr>
            <p:cNvPr id="7068" name="Google Shape;7068;p7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8"/>
          <p:cNvGrpSpPr/>
          <p:nvPr/>
        </p:nvGrpSpPr>
        <p:grpSpPr>
          <a:xfrm>
            <a:off x="5749533" y="1387239"/>
            <a:ext cx="313365" cy="355476"/>
            <a:chOff x="-13056975" y="3212300"/>
            <a:chExt cx="311125" cy="352900"/>
          </a:xfrm>
        </p:grpSpPr>
        <p:sp>
          <p:nvSpPr>
            <p:cNvPr id="7075" name="Google Shape;7075;p7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78"/>
          <p:cNvGrpSpPr/>
          <p:nvPr/>
        </p:nvGrpSpPr>
        <p:grpSpPr>
          <a:xfrm>
            <a:off x="5726921" y="1828034"/>
            <a:ext cx="358588" cy="355325"/>
            <a:chOff x="-13077450" y="3647075"/>
            <a:chExt cx="356025" cy="352750"/>
          </a:xfrm>
        </p:grpSpPr>
        <p:sp>
          <p:nvSpPr>
            <p:cNvPr id="7080" name="Google Shape;7080;p7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78"/>
          <p:cNvGrpSpPr/>
          <p:nvPr/>
        </p:nvGrpSpPr>
        <p:grpSpPr>
          <a:xfrm>
            <a:off x="5738027" y="2271633"/>
            <a:ext cx="357002" cy="357037"/>
            <a:chOff x="-13079025" y="4079475"/>
            <a:chExt cx="354450" cy="354450"/>
          </a:xfrm>
        </p:grpSpPr>
        <p:sp>
          <p:nvSpPr>
            <p:cNvPr id="7084" name="Google Shape;7084;p7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78"/>
          <p:cNvGrpSpPr/>
          <p:nvPr/>
        </p:nvGrpSpPr>
        <p:grpSpPr>
          <a:xfrm>
            <a:off x="7511094" y="1387642"/>
            <a:ext cx="356221" cy="354670"/>
            <a:chOff x="-11292700" y="3213875"/>
            <a:chExt cx="353675" cy="352100"/>
          </a:xfrm>
        </p:grpSpPr>
        <p:sp>
          <p:nvSpPr>
            <p:cNvPr id="7089" name="Google Shape;7089;p7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78"/>
          <p:cNvGrpSpPr/>
          <p:nvPr/>
        </p:nvGrpSpPr>
        <p:grpSpPr>
          <a:xfrm>
            <a:off x="7505152" y="1827581"/>
            <a:ext cx="368106" cy="356232"/>
            <a:chOff x="-11299000" y="3647875"/>
            <a:chExt cx="365475" cy="353650"/>
          </a:xfrm>
        </p:grpSpPr>
        <p:sp>
          <p:nvSpPr>
            <p:cNvPr id="7097" name="Google Shape;7097;p7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78"/>
          <p:cNvGrpSpPr/>
          <p:nvPr/>
        </p:nvGrpSpPr>
        <p:grpSpPr>
          <a:xfrm>
            <a:off x="7520614" y="2283532"/>
            <a:ext cx="357808" cy="333240"/>
            <a:chOff x="-11295075" y="4092875"/>
            <a:chExt cx="355250" cy="330825"/>
          </a:xfrm>
        </p:grpSpPr>
        <p:sp>
          <p:nvSpPr>
            <p:cNvPr id="7104" name="Google Shape;7104;p7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8"/>
          <p:cNvGrpSpPr/>
          <p:nvPr/>
        </p:nvGrpSpPr>
        <p:grpSpPr>
          <a:xfrm>
            <a:off x="5746214" y="2746580"/>
            <a:ext cx="312585" cy="355451"/>
            <a:chOff x="-9500075" y="3180800"/>
            <a:chExt cx="310350" cy="352875"/>
          </a:xfrm>
        </p:grpSpPr>
        <p:sp>
          <p:nvSpPr>
            <p:cNvPr id="7110" name="Google Shape;7110;p7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78"/>
          <p:cNvGrpSpPr/>
          <p:nvPr/>
        </p:nvGrpSpPr>
        <p:grpSpPr>
          <a:xfrm>
            <a:off x="5724005" y="3222095"/>
            <a:ext cx="356221" cy="356257"/>
            <a:chOff x="-9523700" y="3614000"/>
            <a:chExt cx="353675" cy="353675"/>
          </a:xfrm>
        </p:grpSpPr>
        <p:sp>
          <p:nvSpPr>
            <p:cNvPr id="7120" name="Google Shape;7120;p7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78"/>
          <p:cNvGrpSpPr/>
          <p:nvPr/>
        </p:nvGrpSpPr>
        <p:grpSpPr>
          <a:xfrm>
            <a:off x="7508956" y="3244737"/>
            <a:ext cx="356221" cy="354670"/>
            <a:chOff x="-9523700" y="4049550"/>
            <a:chExt cx="353675" cy="352100"/>
          </a:xfrm>
        </p:grpSpPr>
        <p:sp>
          <p:nvSpPr>
            <p:cNvPr id="7130" name="Google Shape;7130;p7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78"/>
          <p:cNvGrpSpPr/>
          <p:nvPr/>
        </p:nvGrpSpPr>
        <p:grpSpPr>
          <a:xfrm>
            <a:off x="7065071" y="3244710"/>
            <a:ext cx="357002" cy="311029"/>
            <a:chOff x="-8209150" y="3659675"/>
            <a:chExt cx="354450" cy="308775"/>
          </a:xfrm>
        </p:grpSpPr>
        <p:sp>
          <p:nvSpPr>
            <p:cNvPr id="7138" name="Google Shape;7138;p7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78"/>
          <p:cNvGrpSpPr/>
          <p:nvPr/>
        </p:nvGrpSpPr>
        <p:grpSpPr>
          <a:xfrm>
            <a:off x="6178632" y="2273623"/>
            <a:ext cx="356221" cy="353059"/>
            <a:chOff x="-12643475" y="4081850"/>
            <a:chExt cx="353675" cy="350500"/>
          </a:xfrm>
        </p:grpSpPr>
        <p:sp>
          <p:nvSpPr>
            <p:cNvPr id="7145" name="Google Shape;7145;p7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9" name="Google Shape;7149;p78"/>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0" name="Google Shape;7150;p78"/>
          <p:cNvGrpSpPr/>
          <p:nvPr/>
        </p:nvGrpSpPr>
        <p:grpSpPr>
          <a:xfrm>
            <a:off x="7961232" y="2283532"/>
            <a:ext cx="356221" cy="333240"/>
            <a:chOff x="-10858725" y="4092875"/>
            <a:chExt cx="353675" cy="330825"/>
          </a:xfrm>
        </p:grpSpPr>
        <p:sp>
          <p:nvSpPr>
            <p:cNvPr id="7151" name="Google Shape;7151;p7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78"/>
          <p:cNvGrpSpPr/>
          <p:nvPr/>
        </p:nvGrpSpPr>
        <p:grpSpPr>
          <a:xfrm>
            <a:off x="6219755" y="3222498"/>
            <a:ext cx="252278" cy="355451"/>
            <a:chOff x="-9039300" y="3614000"/>
            <a:chExt cx="250475" cy="352875"/>
          </a:xfrm>
        </p:grpSpPr>
        <p:sp>
          <p:nvSpPr>
            <p:cNvPr id="7158" name="Google Shape;7158;p7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78"/>
          <p:cNvGrpSpPr/>
          <p:nvPr/>
        </p:nvGrpSpPr>
        <p:grpSpPr>
          <a:xfrm>
            <a:off x="7951721" y="3244737"/>
            <a:ext cx="354635" cy="354670"/>
            <a:chOff x="-9088150" y="4049550"/>
            <a:chExt cx="352100" cy="352100"/>
          </a:xfrm>
        </p:grpSpPr>
        <p:sp>
          <p:nvSpPr>
            <p:cNvPr id="7161" name="Google Shape;7161;p7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78"/>
          <p:cNvGrpSpPr/>
          <p:nvPr/>
        </p:nvGrpSpPr>
        <p:grpSpPr>
          <a:xfrm>
            <a:off x="7086085" y="2746970"/>
            <a:ext cx="315757" cy="354670"/>
            <a:chOff x="-8191825" y="3174500"/>
            <a:chExt cx="313500" cy="352100"/>
          </a:xfrm>
        </p:grpSpPr>
        <p:sp>
          <p:nvSpPr>
            <p:cNvPr id="7168" name="Google Shape;7168;p7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8"/>
          <p:cNvGrpSpPr/>
          <p:nvPr/>
        </p:nvGrpSpPr>
        <p:grpSpPr>
          <a:xfrm>
            <a:off x="4835443" y="1387491"/>
            <a:ext cx="356221" cy="354973"/>
            <a:chOff x="-13947000" y="3212800"/>
            <a:chExt cx="353675" cy="352400"/>
          </a:xfrm>
        </p:grpSpPr>
        <p:sp>
          <p:nvSpPr>
            <p:cNvPr id="7172" name="Google Shape;7172;p7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4" name="Google Shape;7174;p78"/>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5" name="Google Shape;7175;p78"/>
          <p:cNvGrpSpPr/>
          <p:nvPr/>
        </p:nvGrpSpPr>
        <p:grpSpPr>
          <a:xfrm>
            <a:off x="5278038" y="1386849"/>
            <a:ext cx="356221" cy="356257"/>
            <a:chOff x="-13512225" y="3211525"/>
            <a:chExt cx="353675" cy="353675"/>
          </a:xfrm>
        </p:grpSpPr>
        <p:sp>
          <p:nvSpPr>
            <p:cNvPr id="7176" name="Google Shape;7176;p7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78"/>
          <p:cNvGrpSpPr/>
          <p:nvPr/>
        </p:nvGrpSpPr>
        <p:grpSpPr>
          <a:xfrm>
            <a:off x="6168320" y="1387239"/>
            <a:ext cx="356221" cy="355476"/>
            <a:chOff x="-12643475" y="3212300"/>
            <a:chExt cx="353675" cy="352900"/>
          </a:xfrm>
        </p:grpSpPr>
        <p:sp>
          <p:nvSpPr>
            <p:cNvPr id="7182" name="Google Shape;7182;p7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78"/>
          <p:cNvGrpSpPr/>
          <p:nvPr/>
        </p:nvGrpSpPr>
        <p:grpSpPr>
          <a:xfrm>
            <a:off x="6168320" y="1839013"/>
            <a:ext cx="356221" cy="333366"/>
            <a:chOff x="-12643475" y="3657325"/>
            <a:chExt cx="353675" cy="330950"/>
          </a:xfrm>
        </p:grpSpPr>
        <p:sp>
          <p:nvSpPr>
            <p:cNvPr id="7192" name="Google Shape;7192;p7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78"/>
          <p:cNvGrpSpPr/>
          <p:nvPr/>
        </p:nvGrpSpPr>
        <p:grpSpPr>
          <a:xfrm>
            <a:off x="7951322" y="1387642"/>
            <a:ext cx="355416" cy="354670"/>
            <a:chOff x="-10857925" y="3213875"/>
            <a:chExt cx="352875" cy="352100"/>
          </a:xfrm>
        </p:grpSpPr>
        <p:sp>
          <p:nvSpPr>
            <p:cNvPr id="7199" name="Google Shape;7199;p7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78"/>
          <p:cNvGrpSpPr/>
          <p:nvPr/>
        </p:nvGrpSpPr>
        <p:grpSpPr>
          <a:xfrm>
            <a:off x="6168237" y="2747071"/>
            <a:ext cx="356096" cy="354469"/>
            <a:chOff x="-9089725" y="3180200"/>
            <a:chExt cx="353550" cy="351900"/>
          </a:xfrm>
        </p:grpSpPr>
        <p:sp>
          <p:nvSpPr>
            <p:cNvPr id="7210" name="Google Shape;7210;p7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78"/>
          <p:cNvGrpSpPr/>
          <p:nvPr/>
        </p:nvGrpSpPr>
        <p:grpSpPr>
          <a:xfrm>
            <a:off x="7060235" y="1826875"/>
            <a:ext cx="358588" cy="357642"/>
            <a:chOff x="7083760" y="1971660"/>
            <a:chExt cx="358588" cy="357642"/>
          </a:xfrm>
        </p:grpSpPr>
        <p:sp>
          <p:nvSpPr>
            <p:cNvPr id="7213" name="Google Shape;7213;p78"/>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8"/>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8"/>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8"/>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8"/>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8"/>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8"/>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8"/>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8"/>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8"/>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8"/>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8"/>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5" name="Google Shape;7225;p7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226" name="Google Shape;7226;p7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ctrTitle"/>
          </p:nvPr>
        </p:nvSpPr>
        <p:spPr>
          <a:xfrm>
            <a:off x="713225" y="1529038"/>
            <a:ext cx="6919800" cy="200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Sales Analysis</a:t>
            </a:r>
            <a:endParaRPr dirty="0"/>
          </a:p>
        </p:txBody>
      </p:sp>
    </p:spTree>
    <p:extLst>
      <p:ext uri="{BB962C8B-B14F-4D97-AF65-F5344CB8AC3E}">
        <p14:creationId xmlns:p14="http://schemas.microsoft.com/office/powerpoint/2010/main" val="24549616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30"/>
        <p:cNvGrpSpPr/>
        <p:nvPr/>
      </p:nvGrpSpPr>
      <p:grpSpPr>
        <a:xfrm>
          <a:off x="0" y="0"/>
          <a:ext cx="0" cy="0"/>
          <a:chOff x="0" y="0"/>
          <a:chExt cx="0" cy="0"/>
        </a:xfrm>
      </p:grpSpPr>
      <p:sp>
        <p:nvSpPr>
          <p:cNvPr id="7231" name="Google Shape;7231;p79"/>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2" name="Google Shape;7232;p79"/>
          <p:cNvGrpSpPr/>
          <p:nvPr/>
        </p:nvGrpSpPr>
        <p:grpSpPr>
          <a:xfrm>
            <a:off x="719610" y="2243507"/>
            <a:ext cx="452798" cy="449473"/>
            <a:chOff x="-21322300" y="3693325"/>
            <a:chExt cx="306400" cy="304150"/>
          </a:xfrm>
        </p:grpSpPr>
        <p:sp>
          <p:nvSpPr>
            <p:cNvPr id="7233" name="Google Shape;7233;p7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9"/>
          <p:cNvGrpSpPr/>
          <p:nvPr/>
        </p:nvGrpSpPr>
        <p:grpSpPr>
          <a:xfrm>
            <a:off x="719019" y="2810244"/>
            <a:ext cx="453980" cy="422540"/>
            <a:chOff x="-21322300" y="4077125"/>
            <a:chExt cx="307200" cy="285925"/>
          </a:xfrm>
        </p:grpSpPr>
        <p:sp>
          <p:nvSpPr>
            <p:cNvPr id="7238" name="Google Shape;7238;p7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79"/>
          <p:cNvGrpSpPr/>
          <p:nvPr/>
        </p:nvGrpSpPr>
        <p:grpSpPr>
          <a:xfrm>
            <a:off x="3496195" y="1689128"/>
            <a:ext cx="451653" cy="450212"/>
            <a:chOff x="-19394200" y="3333800"/>
            <a:chExt cx="305625" cy="304650"/>
          </a:xfrm>
        </p:grpSpPr>
        <p:sp>
          <p:nvSpPr>
            <p:cNvPr id="7251" name="Google Shape;7251;p7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79"/>
          <p:cNvGrpSpPr/>
          <p:nvPr/>
        </p:nvGrpSpPr>
        <p:grpSpPr>
          <a:xfrm>
            <a:off x="3495032" y="2243580"/>
            <a:ext cx="453980" cy="449325"/>
            <a:chOff x="-19396575" y="3708500"/>
            <a:chExt cx="307200" cy="304050"/>
          </a:xfrm>
        </p:grpSpPr>
        <p:sp>
          <p:nvSpPr>
            <p:cNvPr id="7261" name="Google Shape;7261;p7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79"/>
          <p:cNvGrpSpPr/>
          <p:nvPr/>
        </p:nvGrpSpPr>
        <p:grpSpPr>
          <a:xfrm>
            <a:off x="3489212" y="2796461"/>
            <a:ext cx="465618" cy="450101"/>
            <a:chOff x="-19394200" y="4084200"/>
            <a:chExt cx="315075" cy="304575"/>
          </a:xfrm>
        </p:grpSpPr>
        <p:sp>
          <p:nvSpPr>
            <p:cNvPr id="7265" name="Google Shape;7265;p7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79"/>
          <p:cNvGrpSpPr/>
          <p:nvPr/>
        </p:nvGrpSpPr>
        <p:grpSpPr>
          <a:xfrm>
            <a:off x="6294923" y="1689001"/>
            <a:ext cx="400447" cy="450470"/>
            <a:chOff x="-17526750" y="3309200"/>
            <a:chExt cx="270975" cy="304825"/>
          </a:xfrm>
        </p:grpSpPr>
        <p:sp>
          <p:nvSpPr>
            <p:cNvPr id="7272" name="Google Shape;7272;p7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9"/>
          <p:cNvGrpSpPr/>
          <p:nvPr/>
        </p:nvGrpSpPr>
        <p:grpSpPr>
          <a:xfrm>
            <a:off x="6271075" y="2244173"/>
            <a:ext cx="448143" cy="448143"/>
            <a:chOff x="-17542500" y="3684100"/>
            <a:chExt cx="303250" cy="303250"/>
          </a:xfrm>
        </p:grpSpPr>
        <p:sp>
          <p:nvSpPr>
            <p:cNvPr id="7278" name="Google Shape;7278;p7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79"/>
          <p:cNvGrpSpPr/>
          <p:nvPr/>
        </p:nvGrpSpPr>
        <p:grpSpPr>
          <a:xfrm>
            <a:off x="6270484" y="2810817"/>
            <a:ext cx="449325" cy="421395"/>
            <a:chOff x="-17542500" y="4068450"/>
            <a:chExt cx="304050" cy="285150"/>
          </a:xfrm>
        </p:grpSpPr>
        <p:sp>
          <p:nvSpPr>
            <p:cNvPr id="7286" name="Google Shape;7286;p7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79"/>
          <p:cNvGrpSpPr/>
          <p:nvPr/>
        </p:nvGrpSpPr>
        <p:grpSpPr>
          <a:xfrm>
            <a:off x="3500906" y="3342211"/>
            <a:ext cx="343404" cy="449325"/>
            <a:chOff x="-15652200" y="3335975"/>
            <a:chExt cx="232375" cy="304050"/>
          </a:xfrm>
        </p:grpSpPr>
        <p:sp>
          <p:nvSpPr>
            <p:cNvPr id="7293" name="Google Shape;7293;p7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9"/>
          <p:cNvGrpSpPr/>
          <p:nvPr/>
        </p:nvGrpSpPr>
        <p:grpSpPr>
          <a:xfrm>
            <a:off x="1274819" y="2243729"/>
            <a:ext cx="449325" cy="449030"/>
            <a:chOff x="-20945825" y="3692175"/>
            <a:chExt cx="304050" cy="303850"/>
          </a:xfrm>
        </p:grpSpPr>
        <p:sp>
          <p:nvSpPr>
            <p:cNvPr id="7303" name="Google Shape;7303;p7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79"/>
          <p:cNvGrpSpPr/>
          <p:nvPr/>
        </p:nvGrpSpPr>
        <p:grpSpPr>
          <a:xfrm>
            <a:off x="4081644" y="1689848"/>
            <a:ext cx="372516" cy="448771"/>
            <a:chOff x="-18994100" y="3334775"/>
            <a:chExt cx="252075" cy="303675"/>
          </a:xfrm>
        </p:grpSpPr>
        <p:sp>
          <p:nvSpPr>
            <p:cNvPr id="7308" name="Google Shape;7308;p7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9"/>
          <p:cNvGrpSpPr/>
          <p:nvPr/>
        </p:nvGrpSpPr>
        <p:grpSpPr>
          <a:xfrm>
            <a:off x="4096200" y="2244743"/>
            <a:ext cx="343404" cy="446998"/>
            <a:chOff x="-18983850" y="3710075"/>
            <a:chExt cx="232375" cy="302475"/>
          </a:xfrm>
        </p:grpSpPr>
        <p:sp>
          <p:nvSpPr>
            <p:cNvPr id="7313" name="Google Shape;7313;p7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79"/>
          <p:cNvGrpSpPr/>
          <p:nvPr/>
        </p:nvGrpSpPr>
        <p:grpSpPr>
          <a:xfrm>
            <a:off x="1274247" y="1689573"/>
            <a:ext cx="450470" cy="449325"/>
            <a:chOff x="-20946600" y="3317850"/>
            <a:chExt cx="304825" cy="304050"/>
          </a:xfrm>
        </p:grpSpPr>
        <p:sp>
          <p:nvSpPr>
            <p:cNvPr id="7318" name="Google Shape;7318;p7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9"/>
          <p:cNvGrpSpPr/>
          <p:nvPr/>
        </p:nvGrpSpPr>
        <p:grpSpPr>
          <a:xfrm>
            <a:off x="1300422" y="2797442"/>
            <a:ext cx="398119" cy="448143"/>
            <a:chOff x="-20930075" y="4066100"/>
            <a:chExt cx="269400" cy="303250"/>
          </a:xfrm>
        </p:grpSpPr>
        <p:sp>
          <p:nvSpPr>
            <p:cNvPr id="7322" name="Google Shape;7322;p7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79"/>
          <p:cNvGrpSpPr/>
          <p:nvPr/>
        </p:nvGrpSpPr>
        <p:grpSpPr>
          <a:xfrm>
            <a:off x="4042667" y="2797422"/>
            <a:ext cx="450470" cy="448180"/>
            <a:chOff x="-19020075" y="4084200"/>
            <a:chExt cx="304825" cy="303275"/>
          </a:xfrm>
        </p:grpSpPr>
        <p:sp>
          <p:nvSpPr>
            <p:cNvPr id="7325" name="Google Shape;7325;p7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9"/>
          <p:cNvGrpSpPr/>
          <p:nvPr/>
        </p:nvGrpSpPr>
        <p:grpSpPr>
          <a:xfrm>
            <a:off x="6859931" y="1689001"/>
            <a:ext cx="396937" cy="450470"/>
            <a:chOff x="-17149475" y="3309200"/>
            <a:chExt cx="268600" cy="304825"/>
          </a:xfrm>
        </p:grpSpPr>
        <p:sp>
          <p:nvSpPr>
            <p:cNvPr id="7335" name="Google Shape;7335;p7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79"/>
          <p:cNvGrpSpPr/>
          <p:nvPr/>
        </p:nvGrpSpPr>
        <p:grpSpPr>
          <a:xfrm>
            <a:off x="6833737" y="2258120"/>
            <a:ext cx="449325" cy="420249"/>
            <a:chOff x="-17168375" y="3692750"/>
            <a:chExt cx="304050" cy="284375"/>
          </a:xfrm>
        </p:grpSpPr>
        <p:sp>
          <p:nvSpPr>
            <p:cNvPr id="7338" name="Google Shape;7338;p7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79"/>
          <p:cNvGrpSpPr/>
          <p:nvPr/>
        </p:nvGrpSpPr>
        <p:grpSpPr>
          <a:xfrm>
            <a:off x="6830246" y="2796852"/>
            <a:ext cx="456308" cy="449325"/>
            <a:chOff x="-17170750" y="4058800"/>
            <a:chExt cx="308775" cy="304050"/>
          </a:xfrm>
        </p:grpSpPr>
        <p:sp>
          <p:nvSpPr>
            <p:cNvPr id="7346" name="Google Shape;7346;p7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79"/>
          <p:cNvGrpSpPr/>
          <p:nvPr/>
        </p:nvGrpSpPr>
        <p:grpSpPr>
          <a:xfrm>
            <a:off x="5692143" y="3343358"/>
            <a:ext cx="450470" cy="446998"/>
            <a:chOff x="-15688425" y="3707725"/>
            <a:chExt cx="304825" cy="302475"/>
          </a:xfrm>
        </p:grpSpPr>
        <p:sp>
          <p:nvSpPr>
            <p:cNvPr id="7364" name="Google Shape;7364;p7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79"/>
          <p:cNvGrpSpPr/>
          <p:nvPr/>
        </p:nvGrpSpPr>
        <p:grpSpPr>
          <a:xfrm>
            <a:off x="1836300" y="1690441"/>
            <a:ext cx="451653" cy="447589"/>
            <a:chOff x="-20572500" y="3319025"/>
            <a:chExt cx="305625" cy="302875"/>
          </a:xfrm>
        </p:grpSpPr>
        <p:sp>
          <p:nvSpPr>
            <p:cNvPr id="7371" name="Google Shape;7371;p7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79"/>
          <p:cNvGrpSpPr/>
          <p:nvPr/>
        </p:nvGrpSpPr>
        <p:grpSpPr>
          <a:xfrm>
            <a:off x="1837463" y="2305410"/>
            <a:ext cx="449325" cy="325670"/>
            <a:chOff x="-20571700" y="3722875"/>
            <a:chExt cx="304050" cy="220375"/>
          </a:xfrm>
        </p:grpSpPr>
        <p:sp>
          <p:nvSpPr>
            <p:cNvPr id="7374" name="Google Shape;7374;p7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79"/>
          <p:cNvGrpSpPr/>
          <p:nvPr/>
        </p:nvGrpSpPr>
        <p:grpSpPr>
          <a:xfrm>
            <a:off x="1836891" y="2796278"/>
            <a:ext cx="450470" cy="450470"/>
            <a:chOff x="-20571700" y="4066875"/>
            <a:chExt cx="304825" cy="304825"/>
          </a:xfrm>
        </p:grpSpPr>
        <p:sp>
          <p:nvSpPr>
            <p:cNvPr id="7382" name="Google Shape;7382;p7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79"/>
          <p:cNvGrpSpPr/>
          <p:nvPr/>
        </p:nvGrpSpPr>
        <p:grpSpPr>
          <a:xfrm>
            <a:off x="4603593" y="1688259"/>
            <a:ext cx="453980" cy="451948"/>
            <a:chOff x="-18645175" y="3334200"/>
            <a:chExt cx="307200" cy="305825"/>
          </a:xfrm>
        </p:grpSpPr>
        <p:sp>
          <p:nvSpPr>
            <p:cNvPr id="7389" name="Google Shape;7389;p7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79"/>
          <p:cNvGrpSpPr/>
          <p:nvPr/>
        </p:nvGrpSpPr>
        <p:grpSpPr>
          <a:xfrm>
            <a:off x="4604184" y="2242989"/>
            <a:ext cx="452798" cy="450507"/>
            <a:chOff x="-18645175" y="3708500"/>
            <a:chExt cx="306400" cy="304850"/>
          </a:xfrm>
        </p:grpSpPr>
        <p:sp>
          <p:nvSpPr>
            <p:cNvPr id="7395" name="Google Shape;7395;p7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9"/>
          <p:cNvGrpSpPr/>
          <p:nvPr/>
        </p:nvGrpSpPr>
        <p:grpSpPr>
          <a:xfrm>
            <a:off x="4601857" y="2795630"/>
            <a:ext cx="457453" cy="451763"/>
            <a:chOff x="-18647525" y="4082625"/>
            <a:chExt cx="309550" cy="305700"/>
          </a:xfrm>
        </p:grpSpPr>
        <p:sp>
          <p:nvSpPr>
            <p:cNvPr id="7403" name="Google Shape;7403;p7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79"/>
          <p:cNvGrpSpPr/>
          <p:nvPr/>
        </p:nvGrpSpPr>
        <p:grpSpPr>
          <a:xfrm>
            <a:off x="7412241" y="1689592"/>
            <a:ext cx="395755" cy="449288"/>
            <a:chOff x="-16775350" y="3309200"/>
            <a:chExt cx="267800" cy="304025"/>
          </a:xfrm>
        </p:grpSpPr>
        <p:sp>
          <p:nvSpPr>
            <p:cNvPr id="7408" name="Google Shape;7408;p7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79"/>
          <p:cNvGrpSpPr/>
          <p:nvPr/>
        </p:nvGrpSpPr>
        <p:grpSpPr>
          <a:xfrm>
            <a:off x="7412241" y="2241827"/>
            <a:ext cx="395755" cy="452835"/>
            <a:chOff x="-16775350" y="3683300"/>
            <a:chExt cx="267800" cy="306425"/>
          </a:xfrm>
        </p:grpSpPr>
        <p:sp>
          <p:nvSpPr>
            <p:cNvPr id="7412" name="Google Shape;7412;p7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79"/>
          <p:cNvGrpSpPr/>
          <p:nvPr/>
        </p:nvGrpSpPr>
        <p:grpSpPr>
          <a:xfrm>
            <a:off x="7384292" y="2796870"/>
            <a:ext cx="451653" cy="449288"/>
            <a:chOff x="-16794250" y="4058225"/>
            <a:chExt cx="305625" cy="304025"/>
          </a:xfrm>
        </p:grpSpPr>
        <p:sp>
          <p:nvSpPr>
            <p:cNvPr id="7416" name="Google Shape;7416;p7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5" name="Google Shape;7425;p79"/>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6" name="Google Shape;7426;p79"/>
          <p:cNvGrpSpPr/>
          <p:nvPr/>
        </p:nvGrpSpPr>
        <p:grpSpPr>
          <a:xfrm>
            <a:off x="2385709" y="1689573"/>
            <a:ext cx="457453" cy="449325"/>
            <a:chOff x="-20199150" y="3317850"/>
            <a:chExt cx="309550" cy="304050"/>
          </a:xfrm>
        </p:grpSpPr>
        <p:sp>
          <p:nvSpPr>
            <p:cNvPr id="7427" name="Google Shape;7427;p7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9"/>
          <p:cNvGrpSpPr/>
          <p:nvPr/>
        </p:nvGrpSpPr>
        <p:grpSpPr>
          <a:xfrm>
            <a:off x="2388036" y="2242861"/>
            <a:ext cx="452798" cy="450766"/>
            <a:chOff x="-20199150" y="3693150"/>
            <a:chExt cx="306400" cy="305025"/>
          </a:xfrm>
        </p:grpSpPr>
        <p:sp>
          <p:nvSpPr>
            <p:cNvPr id="7435" name="Google Shape;7435;p7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79"/>
          <p:cNvGrpSpPr/>
          <p:nvPr/>
        </p:nvGrpSpPr>
        <p:grpSpPr>
          <a:xfrm>
            <a:off x="2388609" y="2795687"/>
            <a:ext cx="451653" cy="451653"/>
            <a:chOff x="-20197575" y="4066875"/>
            <a:chExt cx="305625" cy="305625"/>
          </a:xfrm>
        </p:grpSpPr>
        <p:sp>
          <p:nvSpPr>
            <p:cNvPr id="7442" name="Google Shape;7442;p7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9"/>
          <p:cNvGrpSpPr/>
          <p:nvPr/>
        </p:nvGrpSpPr>
        <p:grpSpPr>
          <a:xfrm>
            <a:off x="5170827" y="1687520"/>
            <a:ext cx="449325" cy="453426"/>
            <a:chOff x="-18271050" y="3333200"/>
            <a:chExt cx="304050" cy="306825"/>
          </a:xfrm>
        </p:grpSpPr>
        <p:sp>
          <p:nvSpPr>
            <p:cNvPr id="7451" name="Google Shape;7451;p7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79"/>
          <p:cNvGrpSpPr/>
          <p:nvPr/>
        </p:nvGrpSpPr>
        <p:grpSpPr>
          <a:xfrm>
            <a:off x="5171399" y="2244171"/>
            <a:ext cx="448180" cy="448143"/>
            <a:chOff x="-18270275" y="3710875"/>
            <a:chExt cx="303275" cy="303250"/>
          </a:xfrm>
        </p:grpSpPr>
        <p:sp>
          <p:nvSpPr>
            <p:cNvPr id="7457" name="Google Shape;7457;p7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79"/>
          <p:cNvGrpSpPr/>
          <p:nvPr/>
        </p:nvGrpSpPr>
        <p:grpSpPr>
          <a:xfrm>
            <a:off x="5224951" y="2797422"/>
            <a:ext cx="341076" cy="448180"/>
            <a:chOff x="-18234025" y="4084200"/>
            <a:chExt cx="230800" cy="303275"/>
          </a:xfrm>
        </p:grpSpPr>
        <p:sp>
          <p:nvSpPr>
            <p:cNvPr id="7464" name="Google Shape;7464;p7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79"/>
          <p:cNvGrpSpPr/>
          <p:nvPr/>
        </p:nvGrpSpPr>
        <p:grpSpPr>
          <a:xfrm>
            <a:off x="2337506" y="3341641"/>
            <a:ext cx="449325" cy="450470"/>
            <a:chOff x="-16419350" y="3308400"/>
            <a:chExt cx="304050" cy="304825"/>
          </a:xfrm>
        </p:grpSpPr>
        <p:sp>
          <p:nvSpPr>
            <p:cNvPr id="7468" name="Google Shape;7468;p7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79"/>
          <p:cNvGrpSpPr/>
          <p:nvPr/>
        </p:nvGrpSpPr>
        <p:grpSpPr>
          <a:xfrm>
            <a:off x="4609062" y="3340423"/>
            <a:ext cx="395755" cy="452872"/>
            <a:chOff x="-16401225" y="3683275"/>
            <a:chExt cx="267800" cy="306450"/>
          </a:xfrm>
        </p:grpSpPr>
        <p:sp>
          <p:nvSpPr>
            <p:cNvPr id="7476" name="Google Shape;7476;p7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79"/>
          <p:cNvGrpSpPr/>
          <p:nvPr/>
        </p:nvGrpSpPr>
        <p:grpSpPr>
          <a:xfrm>
            <a:off x="7974511" y="2797062"/>
            <a:ext cx="450470" cy="448180"/>
            <a:chOff x="-16419350" y="4058200"/>
            <a:chExt cx="304825" cy="303275"/>
          </a:xfrm>
        </p:grpSpPr>
        <p:sp>
          <p:nvSpPr>
            <p:cNvPr id="7484" name="Google Shape;7484;p7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79"/>
          <p:cNvGrpSpPr/>
          <p:nvPr/>
        </p:nvGrpSpPr>
        <p:grpSpPr>
          <a:xfrm>
            <a:off x="4001398" y="3343080"/>
            <a:ext cx="450507" cy="447589"/>
            <a:chOff x="-15296200" y="3326900"/>
            <a:chExt cx="304850" cy="302875"/>
          </a:xfrm>
        </p:grpSpPr>
        <p:sp>
          <p:nvSpPr>
            <p:cNvPr id="7492" name="Google Shape;7492;p7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79"/>
          <p:cNvGrpSpPr/>
          <p:nvPr/>
        </p:nvGrpSpPr>
        <p:grpSpPr>
          <a:xfrm>
            <a:off x="2917051" y="1706881"/>
            <a:ext cx="486566" cy="414708"/>
            <a:chOff x="-19835275" y="3330250"/>
            <a:chExt cx="329250" cy="280625"/>
          </a:xfrm>
        </p:grpSpPr>
        <p:sp>
          <p:nvSpPr>
            <p:cNvPr id="7498" name="Google Shape;7498;p7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9"/>
          <p:cNvGrpSpPr/>
          <p:nvPr/>
        </p:nvGrpSpPr>
        <p:grpSpPr>
          <a:xfrm>
            <a:off x="2935080" y="2243470"/>
            <a:ext cx="450507" cy="449547"/>
            <a:chOff x="-19822675" y="3692750"/>
            <a:chExt cx="304850" cy="304200"/>
          </a:xfrm>
        </p:grpSpPr>
        <p:sp>
          <p:nvSpPr>
            <p:cNvPr id="7502" name="Google Shape;7502;p7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9"/>
          <p:cNvGrpSpPr/>
          <p:nvPr/>
        </p:nvGrpSpPr>
        <p:grpSpPr>
          <a:xfrm>
            <a:off x="2935672" y="2796278"/>
            <a:ext cx="449325" cy="450470"/>
            <a:chOff x="-19822675" y="4066875"/>
            <a:chExt cx="304050" cy="304825"/>
          </a:xfrm>
        </p:grpSpPr>
        <p:sp>
          <p:nvSpPr>
            <p:cNvPr id="7508" name="Google Shape;7508;p7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79"/>
          <p:cNvGrpSpPr/>
          <p:nvPr/>
        </p:nvGrpSpPr>
        <p:grpSpPr>
          <a:xfrm>
            <a:off x="5744740" y="1689571"/>
            <a:ext cx="399302" cy="449325"/>
            <a:chOff x="-17878825" y="3334400"/>
            <a:chExt cx="270200" cy="304050"/>
          </a:xfrm>
        </p:grpSpPr>
        <p:sp>
          <p:nvSpPr>
            <p:cNvPr id="7515" name="Google Shape;7515;p7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9"/>
          <p:cNvGrpSpPr/>
          <p:nvPr/>
        </p:nvGrpSpPr>
        <p:grpSpPr>
          <a:xfrm>
            <a:off x="5718565" y="2242416"/>
            <a:ext cx="451653" cy="451653"/>
            <a:chOff x="-17896150" y="3709300"/>
            <a:chExt cx="305625" cy="305625"/>
          </a:xfrm>
        </p:grpSpPr>
        <p:sp>
          <p:nvSpPr>
            <p:cNvPr id="7523" name="Google Shape;7523;p7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79"/>
          <p:cNvGrpSpPr/>
          <p:nvPr/>
        </p:nvGrpSpPr>
        <p:grpSpPr>
          <a:xfrm>
            <a:off x="5746495" y="2795686"/>
            <a:ext cx="395792" cy="451653"/>
            <a:chOff x="-17878025" y="4082625"/>
            <a:chExt cx="267825" cy="305625"/>
          </a:xfrm>
        </p:grpSpPr>
        <p:sp>
          <p:nvSpPr>
            <p:cNvPr id="7528" name="Google Shape;7528;p7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79"/>
          <p:cNvGrpSpPr/>
          <p:nvPr/>
        </p:nvGrpSpPr>
        <p:grpSpPr>
          <a:xfrm>
            <a:off x="2890388" y="3355015"/>
            <a:ext cx="450507" cy="423722"/>
            <a:chOff x="-16044450" y="3317850"/>
            <a:chExt cx="304850" cy="286725"/>
          </a:xfrm>
        </p:grpSpPr>
        <p:sp>
          <p:nvSpPr>
            <p:cNvPr id="7536" name="Google Shape;7536;p7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0" name="Google Shape;7540;p79"/>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1" name="Google Shape;7541;p79"/>
          <p:cNvGrpSpPr/>
          <p:nvPr/>
        </p:nvGrpSpPr>
        <p:grpSpPr>
          <a:xfrm>
            <a:off x="8012905" y="2243724"/>
            <a:ext cx="373662" cy="449030"/>
            <a:chOff x="-16018450" y="4058400"/>
            <a:chExt cx="252850" cy="303850"/>
          </a:xfrm>
        </p:grpSpPr>
        <p:sp>
          <p:nvSpPr>
            <p:cNvPr id="7542" name="Google Shape;7542;p7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6" name="Google Shape;7546;p79"/>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51"/>
        <p:cNvGrpSpPr/>
        <p:nvPr/>
      </p:nvGrpSpPr>
      <p:grpSpPr>
        <a:xfrm>
          <a:off x="0" y="0"/>
          <a:ext cx="0" cy="0"/>
          <a:chOff x="0" y="0"/>
          <a:chExt cx="0" cy="0"/>
        </a:xfrm>
      </p:grpSpPr>
      <p:grpSp>
        <p:nvGrpSpPr>
          <p:cNvPr id="7552" name="Google Shape;7552;p80"/>
          <p:cNvGrpSpPr/>
          <p:nvPr/>
        </p:nvGrpSpPr>
        <p:grpSpPr>
          <a:xfrm>
            <a:off x="829817" y="1689241"/>
            <a:ext cx="442337" cy="419623"/>
            <a:chOff x="-6696925" y="3272575"/>
            <a:chExt cx="307200" cy="291425"/>
          </a:xfrm>
        </p:grpSpPr>
        <p:sp>
          <p:nvSpPr>
            <p:cNvPr id="7553" name="Google Shape;7553;p8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80"/>
          <p:cNvGrpSpPr/>
          <p:nvPr/>
        </p:nvGrpSpPr>
        <p:grpSpPr>
          <a:xfrm>
            <a:off x="829799" y="2204636"/>
            <a:ext cx="442373" cy="420775"/>
            <a:chOff x="-6690625" y="3631325"/>
            <a:chExt cx="307225" cy="292225"/>
          </a:xfrm>
        </p:grpSpPr>
        <p:sp>
          <p:nvSpPr>
            <p:cNvPr id="7556" name="Google Shape;7556;p8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80"/>
          <p:cNvGrpSpPr/>
          <p:nvPr/>
        </p:nvGrpSpPr>
        <p:grpSpPr>
          <a:xfrm>
            <a:off x="851921" y="2756972"/>
            <a:ext cx="421927" cy="419371"/>
            <a:chOff x="-6689825" y="3992050"/>
            <a:chExt cx="293025" cy="291250"/>
          </a:xfrm>
        </p:grpSpPr>
        <p:sp>
          <p:nvSpPr>
            <p:cNvPr id="7562" name="Google Shape;7562;p8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4" name="Google Shape;7574;p80"/>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5" name="Google Shape;7575;p80"/>
          <p:cNvGrpSpPr/>
          <p:nvPr/>
        </p:nvGrpSpPr>
        <p:grpSpPr>
          <a:xfrm>
            <a:off x="3535232" y="2205192"/>
            <a:ext cx="423043" cy="419659"/>
            <a:chOff x="-4837325" y="3612425"/>
            <a:chExt cx="293800" cy="291450"/>
          </a:xfrm>
        </p:grpSpPr>
        <p:sp>
          <p:nvSpPr>
            <p:cNvPr id="7576" name="Google Shape;7576;p8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80"/>
          <p:cNvGrpSpPr/>
          <p:nvPr/>
        </p:nvGrpSpPr>
        <p:grpSpPr>
          <a:xfrm>
            <a:off x="3548265" y="2756826"/>
            <a:ext cx="420775" cy="419659"/>
            <a:chOff x="-4837325" y="3971575"/>
            <a:chExt cx="292225" cy="291450"/>
          </a:xfrm>
        </p:grpSpPr>
        <p:sp>
          <p:nvSpPr>
            <p:cNvPr id="7580" name="Google Shape;7580;p8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80"/>
          <p:cNvGrpSpPr/>
          <p:nvPr/>
        </p:nvGrpSpPr>
        <p:grpSpPr>
          <a:xfrm>
            <a:off x="6240279" y="1714185"/>
            <a:ext cx="430998" cy="369730"/>
            <a:chOff x="-3037625" y="3254850"/>
            <a:chExt cx="299325" cy="256775"/>
          </a:xfrm>
        </p:grpSpPr>
        <p:sp>
          <p:nvSpPr>
            <p:cNvPr id="7587" name="Google Shape;7587;p8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80"/>
          <p:cNvGrpSpPr/>
          <p:nvPr/>
        </p:nvGrpSpPr>
        <p:grpSpPr>
          <a:xfrm>
            <a:off x="6244239" y="2204615"/>
            <a:ext cx="423079" cy="420811"/>
            <a:chOff x="-3031325" y="3597450"/>
            <a:chExt cx="293825" cy="292250"/>
          </a:xfrm>
        </p:grpSpPr>
        <p:sp>
          <p:nvSpPr>
            <p:cNvPr id="7592" name="Google Shape;7592;p8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0"/>
          <p:cNvGrpSpPr/>
          <p:nvPr/>
        </p:nvGrpSpPr>
        <p:grpSpPr>
          <a:xfrm>
            <a:off x="6256714" y="2781214"/>
            <a:ext cx="421927" cy="370882"/>
            <a:chOff x="-3030525" y="3973150"/>
            <a:chExt cx="293025" cy="257575"/>
          </a:xfrm>
        </p:grpSpPr>
        <p:sp>
          <p:nvSpPr>
            <p:cNvPr id="7597" name="Google Shape;7597;p8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80"/>
          <p:cNvGrpSpPr/>
          <p:nvPr/>
        </p:nvGrpSpPr>
        <p:grpSpPr>
          <a:xfrm>
            <a:off x="1358307" y="3369426"/>
            <a:ext cx="421927" cy="297195"/>
            <a:chOff x="-1199300" y="3279250"/>
            <a:chExt cx="293025" cy="206400"/>
          </a:xfrm>
        </p:grpSpPr>
        <p:sp>
          <p:nvSpPr>
            <p:cNvPr id="7600" name="Google Shape;7600;p8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80"/>
          <p:cNvGrpSpPr/>
          <p:nvPr/>
        </p:nvGrpSpPr>
        <p:grpSpPr>
          <a:xfrm>
            <a:off x="1365393" y="1688773"/>
            <a:ext cx="444605" cy="420559"/>
            <a:chOff x="-6338550" y="3272950"/>
            <a:chExt cx="308775" cy="292075"/>
          </a:xfrm>
        </p:grpSpPr>
        <p:sp>
          <p:nvSpPr>
            <p:cNvPr id="7605" name="Google Shape;7605;p8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80"/>
          <p:cNvGrpSpPr/>
          <p:nvPr/>
        </p:nvGrpSpPr>
        <p:grpSpPr>
          <a:xfrm>
            <a:off x="1376732" y="2205194"/>
            <a:ext cx="421927" cy="419659"/>
            <a:chOff x="-6329100" y="3632100"/>
            <a:chExt cx="293025" cy="291450"/>
          </a:xfrm>
        </p:grpSpPr>
        <p:sp>
          <p:nvSpPr>
            <p:cNvPr id="7609" name="Google Shape;7609;p8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80"/>
          <p:cNvGrpSpPr/>
          <p:nvPr/>
        </p:nvGrpSpPr>
        <p:grpSpPr>
          <a:xfrm>
            <a:off x="1389783" y="2756828"/>
            <a:ext cx="419623" cy="419659"/>
            <a:chOff x="-6329875" y="3992050"/>
            <a:chExt cx="291425" cy="291450"/>
          </a:xfrm>
        </p:grpSpPr>
        <p:sp>
          <p:nvSpPr>
            <p:cNvPr id="7613" name="Google Shape;7613;p8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80"/>
          <p:cNvGrpSpPr/>
          <p:nvPr/>
        </p:nvGrpSpPr>
        <p:grpSpPr>
          <a:xfrm>
            <a:off x="4075920" y="1687530"/>
            <a:ext cx="423079" cy="423043"/>
            <a:chOff x="-4478975" y="3251700"/>
            <a:chExt cx="293825" cy="293800"/>
          </a:xfrm>
        </p:grpSpPr>
        <p:sp>
          <p:nvSpPr>
            <p:cNvPr id="7618" name="Google Shape;7618;p8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80"/>
          <p:cNvGrpSpPr/>
          <p:nvPr/>
        </p:nvGrpSpPr>
        <p:grpSpPr>
          <a:xfrm>
            <a:off x="4075920" y="2205192"/>
            <a:ext cx="423079" cy="419659"/>
            <a:chOff x="-4475825" y="3612425"/>
            <a:chExt cx="293825" cy="291450"/>
          </a:xfrm>
        </p:grpSpPr>
        <p:sp>
          <p:nvSpPr>
            <p:cNvPr id="7622" name="Google Shape;7622;p8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80"/>
          <p:cNvGrpSpPr/>
          <p:nvPr/>
        </p:nvGrpSpPr>
        <p:grpSpPr>
          <a:xfrm>
            <a:off x="4084992" y="2756844"/>
            <a:ext cx="428730" cy="419623"/>
            <a:chOff x="-4480550" y="3970800"/>
            <a:chExt cx="297750" cy="291425"/>
          </a:xfrm>
        </p:grpSpPr>
        <p:sp>
          <p:nvSpPr>
            <p:cNvPr id="7626" name="Google Shape;7626;p8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80"/>
          <p:cNvGrpSpPr/>
          <p:nvPr/>
        </p:nvGrpSpPr>
        <p:grpSpPr>
          <a:xfrm>
            <a:off x="6788826" y="1689221"/>
            <a:ext cx="415123" cy="419659"/>
            <a:chOff x="-2668225" y="3239075"/>
            <a:chExt cx="288300" cy="291450"/>
          </a:xfrm>
        </p:grpSpPr>
        <p:sp>
          <p:nvSpPr>
            <p:cNvPr id="7629" name="Google Shape;7629;p8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80"/>
          <p:cNvGrpSpPr/>
          <p:nvPr/>
        </p:nvGrpSpPr>
        <p:grpSpPr>
          <a:xfrm>
            <a:off x="6785982" y="2205191"/>
            <a:ext cx="420811" cy="419659"/>
            <a:chOff x="-2671375" y="3597450"/>
            <a:chExt cx="292250" cy="291450"/>
          </a:xfrm>
        </p:grpSpPr>
        <p:sp>
          <p:nvSpPr>
            <p:cNvPr id="7635" name="Google Shape;7635;p8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80"/>
          <p:cNvGrpSpPr/>
          <p:nvPr/>
        </p:nvGrpSpPr>
        <p:grpSpPr>
          <a:xfrm>
            <a:off x="6796765" y="2755691"/>
            <a:ext cx="423043" cy="421927"/>
            <a:chOff x="-2670575" y="3956600"/>
            <a:chExt cx="293800" cy="293025"/>
          </a:xfrm>
        </p:grpSpPr>
        <p:sp>
          <p:nvSpPr>
            <p:cNvPr id="7638" name="Google Shape;7638;p8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80"/>
          <p:cNvGrpSpPr/>
          <p:nvPr/>
        </p:nvGrpSpPr>
        <p:grpSpPr>
          <a:xfrm>
            <a:off x="3054285" y="3311947"/>
            <a:ext cx="426462" cy="418363"/>
            <a:chOff x="-1183550" y="3586525"/>
            <a:chExt cx="296175" cy="290550"/>
          </a:xfrm>
        </p:grpSpPr>
        <p:sp>
          <p:nvSpPr>
            <p:cNvPr id="7643" name="Google Shape;7643;p8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80"/>
          <p:cNvGrpSpPr/>
          <p:nvPr/>
        </p:nvGrpSpPr>
        <p:grpSpPr>
          <a:xfrm>
            <a:off x="1917896" y="1689799"/>
            <a:ext cx="420811" cy="418507"/>
            <a:chOff x="-5971525" y="3273750"/>
            <a:chExt cx="292250" cy="290650"/>
          </a:xfrm>
        </p:grpSpPr>
        <p:sp>
          <p:nvSpPr>
            <p:cNvPr id="7653" name="Google Shape;7653;p8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0"/>
          <p:cNvGrpSpPr/>
          <p:nvPr/>
        </p:nvGrpSpPr>
        <p:grpSpPr>
          <a:xfrm>
            <a:off x="1912226" y="2203826"/>
            <a:ext cx="432150" cy="422395"/>
            <a:chOff x="-5974675" y="3632100"/>
            <a:chExt cx="300125" cy="293350"/>
          </a:xfrm>
        </p:grpSpPr>
        <p:sp>
          <p:nvSpPr>
            <p:cNvPr id="7656" name="Google Shape;7656;p8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80"/>
          <p:cNvGrpSpPr/>
          <p:nvPr/>
        </p:nvGrpSpPr>
        <p:grpSpPr>
          <a:xfrm>
            <a:off x="1942267" y="2755694"/>
            <a:ext cx="395865" cy="421927"/>
            <a:chOff x="-5971525" y="3990475"/>
            <a:chExt cx="274925" cy="293025"/>
          </a:xfrm>
        </p:grpSpPr>
        <p:sp>
          <p:nvSpPr>
            <p:cNvPr id="7660" name="Google Shape;7660;p8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0"/>
          <p:cNvGrpSpPr/>
          <p:nvPr/>
        </p:nvGrpSpPr>
        <p:grpSpPr>
          <a:xfrm>
            <a:off x="4615473" y="1689798"/>
            <a:ext cx="420775" cy="418507"/>
            <a:chOff x="-4118225" y="3253275"/>
            <a:chExt cx="292225" cy="290650"/>
          </a:xfrm>
        </p:grpSpPr>
        <p:sp>
          <p:nvSpPr>
            <p:cNvPr id="7665" name="Google Shape;7665;p8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0"/>
          <p:cNvGrpSpPr/>
          <p:nvPr/>
        </p:nvGrpSpPr>
        <p:grpSpPr>
          <a:xfrm>
            <a:off x="4665924" y="2204922"/>
            <a:ext cx="319874" cy="420199"/>
            <a:chOff x="-4082800" y="3612425"/>
            <a:chExt cx="222150" cy="291825"/>
          </a:xfrm>
        </p:grpSpPr>
        <p:sp>
          <p:nvSpPr>
            <p:cNvPr id="7668" name="Google Shape;7668;p8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80"/>
          <p:cNvGrpSpPr/>
          <p:nvPr/>
        </p:nvGrpSpPr>
        <p:grpSpPr>
          <a:xfrm>
            <a:off x="4627372" y="2769876"/>
            <a:ext cx="420775" cy="393561"/>
            <a:chOff x="-4118225" y="3990475"/>
            <a:chExt cx="292225" cy="273325"/>
          </a:xfrm>
        </p:grpSpPr>
        <p:sp>
          <p:nvSpPr>
            <p:cNvPr id="7672" name="Google Shape;7672;p8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80"/>
          <p:cNvGrpSpPr/>
          <p:nvPr/>
        </p:nvGrpSpPr>
        <p:grpSpPr>
          <a:xfrm>
            <a:off x="7338026" y="1688087"/>
            <a:ext cx="394713" cy="421927"/>
            <a:chOff x="-2312225" y="3238300"/>
            <a:chExt cx="274125" cy="293025"/>
          </a:xfrm>
        </p:grpSpPr>
        <p:sp>
          <p:nvSpPr>
            <p:cNvPr id="7677" name="Google Shape;7677;p8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80"/>
          <p:cNvGrpSpPr/>
          <p:nvPr/>
        </p:nvGrpSpPr>
        <p:grpSpPr>
          <a:xfrm>
            <a:off x="7335742" y="2756825"/>
            <a:ext cx="423079" cy="419659"/>
            <a:chOff x="-2310650" y="3958175"/>
            <a:chExt cx="293825" cy="291450"/>
          </a:xfrm>
        </p:grpSpPr>
        <p:sp>
          <p:nvSpPr>
            <p:cNvPr id="7680" name="Google Shape;7680;p8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80"/>
          <p:cNvGrpSpPr/>
          <p:nvPr/>
        </p:nvGrpSpPr>
        <p:grpSpPr>
          <a:xfrm>
            <a:off x="4702603" y="3308459"/>
            <a:ext cx="424159" cy="419659"/>
            <a:chOff x="-1182750" y="3962900"/>
            <a:chExt cx="294575" cy="291450"/>
          </a:xfrm>
        </p:grpSpPr>
        <p:sp>
          <p:nvSpPr>
            <p:cNvPr id="7683" name="Google Shape;7683;p8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80"/>
          <p:cNvGrpSpPr/>
          <p:nvPr/>
        </p:nvGrpSpPr>
        <p:grpSpPr>
          <a:xfrm>
            <a:off x="2455739" y="1689223"/>
            <a:ext cx="424195" cy="419659"/>
            <a:chOff x="-5611575" y="3272950"/>
            <a:chExt cx="294600" cy="291450"/>
          </a:xfrm>
        </p:grpSpPr>
        <p:sp>
          <p:nvSpPr>
            <p:cNvPr id="7691" name="Google Shape;7691;p8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0"/>
          <p:cNvGrpSpPr/>
          <p:nvPr/>
        </p:nvGrpSpPr>
        <p:grpSpPr>
          <a:xfrm>
            <a:off x="2455739" y="2205770"/>
            <a:ext cx="424195" cy="418507"/>
            <a:chOff x="-5613150" y="3632900"/>
            <a:chExt cx="294600" cy="290650"/>
          </a:xfrm>
        </p:grpSpPr>
        <p:sp>
          <p:nvSpPr>
            <p:cNvPr id="7697" name="Google Shape;7697;p8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80"/>
          <p:cNvGrpSpPr/>
          <p:nvPr/>
        </p:nvGrpSpPr>
        <p:grpSpPr>
          <a:xfrm>
            <a:off x="7324977" y="2153586"/>
            <a:ext cx="420811" cy="522864"/>
            <a:chOff x="-2310650" y="3525775"/>
            <a:chExt cx="292250" cy="363125"/>
          </a:xfrm>
        </p:grpSpPr>
        <p:sp>
          <p:nvSpPr>
            <p:cNvPr id="7700" name="Google Shape;7700;p8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80"/>
          <p:cNvGrpSpPr/>
          <p:nvPr/>
        </p:nvGrpSpPr>
        <p:grpSpPr>
          <a:xfrm>
            <a:off x="2467638" y="2756270"/>
            <a:ext cx="424195" cy="420775"/>
            <a:chOff x="-5613150" y="3991275"/>
            <a:chExt cx="294600" cy="292225"/>
          </a:xfrm>
        </p:grpSpPr>
        <p:sp>
          <p:nvSpPr>
            <p:cNvPr id="7705" name="Google Shape;7705;p8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80"/>
          <p:cNvGrpSpPr/>
          <p:nvPr/>
        </p:nvGrpSpPr>
        <p:grpSpPr>
          <a:xfrm>
            <a:off x="5139126" y="1689438"/>
            <a:ext cx="434634" cy="419227"/>
            <a:chOff x="-3768700" y="3253275"/>
            <a:chExt cx="301850" cy="291150"/>
          </a:xfrm>
        </p:grpSpPr>
        <p:sp>
          <p:nvSpPr>
            <p:cNvPr id="7715" name="Google Shape;7715;p8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0"/>
          <p:cNvGrpSpPr/>
          <p:nvPr/>
        </p:nvGrpSpPr>
        <p:grpSpPr>
          <a:xfrm>
            <a:off x="5143209" y="2217090"/>
            <a:ext cx="426462" cy="395865"/>
            <a:chOff x="-3808700" y="3628950"/>
            <a:chExt cx="296175" cy="274925"/>
          </a:xfrm>
        </p:grpSpPr>
        <p:sp>
          <p:nvSpPr>
            <p:cNvPr id="7719" name="Google Shape;7719;p8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80"/>
          <p:cNvGrpSpPr/>
          <p:nvPr/>
        </p:nvGrpSpPr>
        <p:grpSpPr>
          <a:xfrm>
            <a:off x="5208420" y="2756412"/>
            <a:ext cx="419443" cy="420487"/>
            <a:chOff x="-3771675" y="3971775"/>
            <a:chExt cx="291300" cy="292025"/>
          </a:xfrm>
        </p:grpSpPr>
        <p:sp>
          <p:nvSpPr>
            <p:cNvPr id="7723" name="Google Shape;7723;p8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80"/>
          <p:cNvGrpSpPr/>
          <p:nvPr/>
        </p:nvGrpSpPr>
        <p:grpSpPr>
          <a:xfrm>
            <a:off x="7869864" y="1716461"/>
            <a:ext cx="420271" cy="320774"/>
            <a:chOff x="-1951475" y="3273100"/>
            <a:chExt cx="291875" cy="222775"/>
          </a:xfrm>
        </p:grpSpPr>
        <p:sp>
          <p:nvSpPr>
            <p:cNvPr id="7729" name="Google Shape;7729;p8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0"/>
          <p:cNvGrpSpPr/>
          <p:nvPr/>
        </p:nvGrpSpPr>
        <p:grpSpPr>
          <a:xfrm>
            <a:off x="7867344" y="2205191"/>
            <a:ext cx="425310" cy="419659"/>
            <a:chOff x="-1951475" y="3597450"/>
            <a:chExt cx="295375" cy="291450"/>
          </a:xfrm>
        </p:grpSpPr>
        <p:sp>
          <p:nvSpPr>
            <p:cNvPr id="7733" name="Google Shape;7733;p8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80"/>
          <p:cNvGrpSpPr/>
          <p:nvPr/>
        </p:nvGrpSpPr>
        <p:grpSpPr>
          <a:xfrm>
            <a:off x="7869595" y="2756825"/>
            <a:ext cx="444605" cy="419659"/>
            <a:chOff x="-1960150" y="3956600"/>
            <a:chExt cx="308775" cy="291450"/>
          </a:xfrm>
        </p:grpSpPr>
        <p:sp>
          <p:nvSpPr>
            <p:cNvPr id="7738" name="Google Shape;7738;p8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80"/>
          <p:cNvGrpSpPr/>
          <p:nvPr/>
        </p:nvGrpSpPr>
        <p:grpSpPr>
          <a:xfrm>
            <a:off x="1923633" y="3307636"/>
            <a:ext cx="420775" cy="420775"/>
            <a:chOff x="-804700" y="3226500"/>
            <a:chExt cx="292225" cy="292225"/>
          </a:xfrm>
        </p:grpSpPr>
        <p:sp>
          <p:nvSpPr>
            <p:cNvPr id="7741" name="Google Shape;7741;p8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80"/>
          <p:cNvGrpSpPr/>
          <p:nvPr/>
        </p:nvGrpSpPr>
        <p:grpSpPr>
          <a:xfrm>
            <a:off x="3003724" y="1688647"/>
            <a:ext cx="420775" cy="420811"/>
            <a:chOff x="-5251625" y="3272950"/>
            <a:chExt cx="292225" cy="292250"/>
          </a:xfrm>
        </p:grpSpPr>
        <p:sp>
          <p:nvSpPr>
            <p:cNvPr id="7749" name="Google Shape;7749;p8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80"/>
          <p:cNvGrpSpPr/>
          <p:nvPr/>
        </p:nvGrpSpPr>
        <p:grpSpPr>
          <a:xfrm>
            <a:off x="3000322" y="2204348"/>
            <a:ext cx="427578" cy="421351"/>
            <a:chOff x="-5254775" y="3631325"/>
            <a:chExt cx="296950" cy="292625"/>
          </a:xfrm>
        </p:grpSpPr>
        <p:sp>
          <p:nvSpPr>
            <p:cNvPr id="7753" name="Google Shape;7753;p8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80"/>
          <p:cNvGrpSpPr/>
          <p:nvPr/>
        </p:nvGrpSpPr>
        <p:grpSpPr>
          <a:xfrm>
            <a:off x="3016181" y="2756270"/>
            <a:ext cx="419659" cy="420775"/>
            <a:chOff x="-5251625" y="3991275"/>
            <a:chExt cx="291450" cy="292225"/>
          </a:xfrm>
        </p:grpSpPr>
        <p:sp>
          <p:nvSpPr>
            <p:cNvPr id="7761" name="Google Shape;7761;p8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80"/>
          <p:cNvGrpSpPr/>
          <p:nvPr/>
        </p:nvGrpSpPr>
        <p:grpSpPr>
          <a:xfrm>
            <a:off x="5756763" y="1689240"/>
            <a:ext cx="319874" cy="419623"/>
            <a:chOff x="-3365275" y="3253275"/>
            <a:chExt cx="222150" cy="291425"/>
          </a:xfrm>
        </p:grpSpPr>
        <p:sp>
          <p:nvSpPr>
            <p:cNvPr id="7767" name="Google Shape;7767;p8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0"/>
          <p:cNvGrpSpPr/>
          <p:nvPr/>
        </p:nvGrpSpPr>
        <p:grpSpPr>
          <a:xfrm>
            <a:off x="5730701" y="2204058"/>
            <a:ext cx="371998" cy="421927"/>
            <a:chOff x="-3383375" y="3611625"/>
            <a:chExt cx="258350" cy="293025"/>
          </a:xfrm>
        </p:grpSpPr>
        <p:sp>
          <p:nvSpPr>
            <p:cNvPr id="7770" name="Google Shape;7770;p8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0"/>
          <p:cNvGrpSpPr/>
          <p:nvPr/>
        </p:nvGrpSpPr>
        <p:grpSpPr>
          <a:xfrm>
            <a:off x="5793050" y="2756826"/>
            <a:ext cx="271097" cy="419659"/>
            <a:chOff x="-3347950" y="3971575"/>
            <a:chExt cx="188275" cy="291450"/>
          </a:xfrm>
        </p:grpSpPr>
        <p:sp>
          <p:nvSpPr>
            <p:cNvPr id="7773" name="Google Shape;7773;p8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80"/>
          <p:cNvGrpSpPr/>
          <p:nvPr/>
        </p:nvGrpSpPr>
        <p:grpSpPr>
          <a:xfrm>
            <a:off x="842909" y="3307061"/>
            <a:ext cx="371998" cy="421927"/>
            <a:chOff x="-1575775" y="3238300"/>
            <a:chExt cx="258350" cy="293025"/>
          </a:xfrm>
        </p:grpSpPr>
        <p:sp>
          <p:nvSpPr>
            <p:cNvPr id="7777" name="Google Shape;7777;p8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80"/>
          <p:cNvGrpSpPr/>
          <p:nvPr/>
        </p:nvGrpSpPr>
        <p:grpSpPr>
          <a:xfrm>
            <a:off x="2487807" y="3309051"/>
            <a:ext cx="423079" cy="424159"/>
            <a:chOff x="-1591550" y="3597475"/>
            <a:chExt cx="293825" cy="294575"/>
          </a:xfrm>
        </p:grpSpPr>
        <p:sp>
          <p:nvSpPr>
            <p:cNvPr id="7783" name="Google Shape;7783;p8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80"/>
          <p:cNvGrpSpPr/>
          <p:nvPr/>
        </p:nvGrpSpPr>
        <p:grpSpPr>
          <a:xfrm>
            <a:off x="4137277" y="3318663"/>
            <a:ext cx="421927" cy="399248"/>
            <a:chOff x="-1592325" y="3957400"/>
            <a:chExt cx="293025" cy="277275"/>
          </a:xfrm>
        </p:grpSpPr>
        <p:sp>
          <p:nvSpPr>
            <p:cNvPr id="7787" name="Google Shape;7787;p8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80"/>
          <p:cNvGrpSpPr/>
          <p:nvPr/>
        </p:nvGrpSpPr>
        <p:grpSpPr>
          <a:xfrm>
            <a:off x="3624147" y="3310744"/>
            <a:ext cx="369730" cy="420775"/>
            <a:chOff x="-778700" y="3612425"/>
            <a:chExt cx="256775" cy="292225"/>
          </a:xfrm>
        </p:grpSpPr>
        <p:sp>
          <p:nvSpPr>
            <p:cNvPr id="7792" name="Google Shape;7792;p8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80"/>
          <p:cNvGrpSpPr/>
          <p:nvPr/>
        </p:nvGrpSpPr>
        <p:grpSpPr>
          <a:xfrm>
            <a:off x="6095649" y="3828305"/>
            <a:ext cx="340731" cy="387641"/>
            <a:chOff x="7728464" y="1561258"/>
            <a:chExt cx="349719" cy="397866"/>
          </a:xfrm>
        </p:grpSpPr>
        <p:sp>
          <p:nvSpPr>
            <p:cNvPr id="7799" name="Google Shape;7799;p8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0"/>
          <p:cNvGrpSpPr/>
          <p:nvPr/>
        </p:nvGrpSpPr>
        <p:grpSpPr>
          <a:xfrm>
            <a:off x="4018617" y="3828305"/>
            <a:ext cx="387681" cy="387641"/>
            <a:chOff x="5611350" y="1561258"/>
            <a:chExt cx="397907" cy="397866"/>
          </a:xfrm>
        </p:grpSpPr>
        <p:sp>
          <p:nvSpPr>
            <p:cNvPr id="7802" name="Google Shape;7802;p8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80"/>
          <p:cNvGrpSpPr/>
          <p:nvPr/>
        </p:nvGrpSpPr>
        <p:grpSpPr>
          <a:xfrm>
            <a:off x="4537903" y="3925571"/>
            <a:ext cx="387610" cy="193109"/>
            <a:chOff x="6140660" y="1661097"/>
            <a:chExt cx="397835" cy="198202"/>
          </a:xfrm>
        </p:grpSpPr>
        <p:sp>
          <p:nvSpPr>
            <p:cNvPr id="7807" name="Google Shape;7807;p8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80"/>
          <p:cNvGrpSpPr/>
          <p:nvPr/>
        </p:nvGrpSpPr>
        <p:grpSpPr>
          <a:xfrm>
            <a:off x="5057118" y="3828305"/>
            <a:ext cx="387681" cy="387641"/>
            <a:chOff x="6669907" y="1561258"/>
            <a:chExt cx="397907" cy="397866"/>
          </a:xfrm>
        </p:grpSpPr>
        <p:sp>
          <p:nvSpPr>
            <p:cNvPr id="7812" name="Google Shape;7812;p8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80"/>
          <p:cNvGrpSpPr/>
          <p:nvPr/>
        </p:nvGrpSpPr>
        <p:grpSpPr>
          <a:xfrm>
            <a:off x="1942348" y="3885842"/>
            <a:ext cx="387681" cy="272572"/>
            <a:chOff x="3386036" y="1746339"/>
            <a:chExt cx="397907" cy="279762"/>
          </a:xfrm>
        </p:grpSpPr>
        <p:sp>
          <p:nvSpPr>
            <p:cNvPr id="7818" name="Google Shape;7818;p8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80"/>
          <p:cNvGrpSpPr/>
          <p:nvPr/>
        </p:nvGrpSpPr>
        <p:grpSpPr>
          <a:xfrm>
            <a:off x="2980045" y="3828288"/>
            <a:ext cx="387681" cy="387681"/>
            <a:chOff x="4417380" y="1687279"/>
            <a:chExt cx="397907" cy="397907"/>
          </a:xfrm>
        </p:grpSpPr>
        <p:sp>
          <p:nvSpPr>
            <p:cNvPr id="7821" name="Google Shape;7821;p8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80"/>
          <p:cNvGrpSpPr/>
          <p:nvPr/>
        </p:nvGrpSpPr>
        <p:grpSpPr>
          <a:xfrm>
            <a:off x="7926526" y="3308537"/>
            <a:ext cx="387661" cy="387661"/>
            <a:chOff x="2869999" y="1687279"/>
            <a:chExt cx="397887" cy="397887"/>
          </a:xfrm>
        </p:grpSpPr>
        <p:sp>
          <p:nvSpPr>
            <p:cNvPr id="7824" name="Google Shape;7824;p8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80"/>
          <p:cNvGrpSpPr/>
          <p:nvPr/>
        </p:nvGrpSpPr>
        <p:grpSpPr>
          <a:xfrm>
            <a:off x="2461634" y="3828664"/>
            <a:ext cx="386807" cy="386929"/>
            <a:chOff x="3902887" y="1687655"/>
            <a:chExt cx="397010" cy="397135"/>
          </a:xfrm>
        </p:grpSpPr>
        <p:sp>
          <p:nvSpPr>
            <p:cNvPr id="7827" name="Google Shape;7827;p8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80"/>
          <p:cNvGrpSpPr/>
          <p:nvPr/>
        </p:nvGrpSpPr>
        <p:grpSpPr>
          <a:xfrm>
            <a:off x="3499331" y="3828344"/>
            <a:ext cx="387681" cy="387681"/>
            <a:chOff x="4933458" y="1687279"/>
            <a:chExt cx="397907" cy="397907"/>
          </a:xfrm>
        </p:grpSpPr>
        <p:sp>
          <p:nvSpPr>
            <p:cNvPr id="7830" name="Google Shape;7830;p8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0"/>
          <p:cNvGrpSpPr/>
          <p:nvPr/>
        </p:nvGrpSpPr>
        <p:grpSpPr>
          <a:xfrm>
            <a:off x="5273586" y="3308775"/>
            <a:ext cx="387681" cy="387661"/>
            <a:chOff x="266768" y="1721375"/>
            <a:chExt cx="397907" cy="397887"/>
          </a:xfrm>
        </p:grpSpPr>
        <p:sp>
          <p:nvSpPr>
            <p:cNvPr id="7833" name="Google Shape;7833;p8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80"/>
          <p:cNvGrpSpPr/>
          <p:nvPr/>
        </p:nvGrpSpPr>
        <p:grpSpPr>
          <a:xfrm>
            <a:off x="7395588" y="3308924"/>
            <a:ext cx="387539" cy="386888"/>
            <a:chOff x="2408992" y="1722875"/>
            <a:chExt cx="397761" cy="397093"/>
          </a:xfrm>
        </p:grpSpPr>
        <p:sp>
          <p:nvSpPr>
            <p:cNvPr id="7836" name="Google Shape;7836;p8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80"/>
          <p:cNvGrpSpPr/>
          <p:nvPr/>
        </p:nvGrpSpPr>
        <p:grpSpPr>
          <a:xfrm>
            <a:off x="5576404" y="3828305"/>
            <a:ext cx="387641" cy="387641"/>
            <a:chOff x="7199196" y="1561258"/>
            <a:chExt cx="397866" cy="397866"/>
          </a:xfrm>
        </p:grpSpPr>
        <p:sp>
          <p:nvSpPr>
            <p:cNvPr id="7839" name="Google Shape;7839;p8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80"/>
          <p:cNvGrpSpPr/>
          <p:nvPr/>
        </p:nvGrpSpPr>
        <p:grpSpPr>
          <a:xfrm>
            <a:off x="6332282" y="3308537"/>
            <a:ext cx="387661" cy="387661"/>
            <a:chOff x="1379798" y="1723250"/>
            <a:chExt cx="397887" cy="397887"/>
          </a:xfrm>
        </p:grpSpPr>
        <p:sp>
          <p:nvSpPr>
            <p:cNvPr id="7843" name="Google Shape;7843;p8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80"/>
          <p:cNvGrpSpPr/>
          <p:nvPr/>
        </p:nvGrpSpPr>
        <p:grpSpPr>
          <a:xfrm>
            <a:off x="5801242" y="3308537"/>
            <a:ext cx="387641" cy="387661"/>
            <a:chOff x="864491" y="1723250"/>
            <a:chExt cx="397866" cy="397887"/>
          </a:xfrm>
        </p:grpSpPr>
        <p:sp>
          <p:nvSpPr>
            <p:cNvPr id="7848" name="Google Shape;7848;p8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1" name="Google Shape;7851;p80"/>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2" name="Google Shape;7852;p80"/>
          <p:cNvGrpSpPr/>
          <p:nvPr/>
        </p:nvGrpSpPr>
        <p:grpSpPr>
          <a:xfrm>
            <a:off x="6568070" y="3827060"/>
            <a:ext cx="388966" cy="388966"/>
            <a:chOff x="1190625" y="238125"/>
            <a:chExt cx="5235075" cy="5235075"/>
          </a:xfrm>
        </p:grpSpPr>
        <p:sp>
          <p:nvSpPr>
            <p:cNvPr id="7853" name="Google Shape;7853;p8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5" name="Google Shape;7855;p8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59"/>
        <p:cNvGrpSpPr/>
        <p:nvPr/>
      </p:nvGrpSpPr>
      <p:grpSpPr>
        <a:xfrm>
          <a:off x="0" y="0"/>
          <a:ext cx="0" cy="0"/>
          <a:chOff x="0" y="0"/>
          <a:chExt cx="0" cy="0"/>
        </a:xfrm>
      </p:grpSpPr>
      <p:pic>
        <p:nvPicPr>
          <p:cNvPr id="7860" name="Google Shape;7860;p8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9" name="Google Shape;269;p35"/>
          <p:cNvSpPr txBox="1"/>
          <p:nvPr/>
        </p:nvSpPr>
        <p:spPr>
          <a:xfrm>
            <a:off x="720000" y="342901"/>
            <a:ext cx="4509225" cy="22288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dirty="0">
                <a:solidFill>
                  <a:schemeClr val="dk1"/>
                </a:solidFill>
                <a:latin typeface="Albert Sans"/>
                <a:ea typeface="Albert Sans"/>
                <a:cs typeface="Albert Sans"/>
                <a:sym typeface="Albert Sans"/>
              </a:rPr>
              <a:t>SALES BY YEAR</a:t>
            </a:r>
          </a:p>
          <a:p>
            <a:pPr marL="0" lvl="0" indent="0" algn="ctr" rtl="0">
              <a:spcBef>
                <a:spcPts val="0"/>
              </a:spcBef>
              <a:spcAft>
                <a:spcPts val="0"/>
              </a:spcAft>
              <a:buNone/>
            </a:pPr>
            <a:endParaRPr lang="en-GB" sz="1600" b="1" dirty="0">
              <a:solidFill>
                <a:schemeClr val="dk1"/>
              </a:solidFill>
              <a:latin typeface="Albert Sans"/>
              <a:ea typeface="Albert Sans"/>
              <a:cs typeface="Albert Sans"/>
              <a:sym typeface="Albert Sans"/>
            </a:endParaRPr>
          </a:p>
          <a:p>
            <a:pPr marL="285750" lvl="0" indent="-285750" rtl="0">
              <a:spcBef>
                <a:spcPts val="0"/>
              </a:spcBef>
              <a:spcAft>
                <a:spcPts val="0"/>
              </a:spcAft>
              <a:buFont typeface="Arial" panose="020B0604020202020204" pitchFamily="34" charset="0"/>
              <a:buChar char="•"/>
            </a:pPr>
            <a:r>
              <a:rPr lang="en-GB" dirty="0">
                <a:solidFill>
                  <a:schemeClr val="dk1"/>
                </a:solidFill>
                <a:latin typeface="Albert Sans"/>
                <a:ea typeface="Albert Sans"/>
                <a:cs typeface="Albert Sans"/>
                <a:sym typeface="Albert Sans"/>
              </a:rPr>
              <a:t>From the sales analysis by year we can see that there is an consistent increase in sales from 2016-2019.</a:t>
            </a:r>
          </a:p>
          <a:p>
            <a:pPr lvl="0" rtl="0">
              <a:spcBef>
                <a:spcPts val="0"/>
              </a:spcBef>
              <a:spcAft>
                <a:spcPts val="0"/>
              </a:spcAft>
            </a:pPr>
            <a:endParaRPr lang="en-GB" dirty="0">
              <a:solidFill>
                <a:schemeClr val="dk1"/>
              </a:solidFill>
              <a:latin typeface="Albert Sans"/>
              <a:ea typeface="Albert Sans"/>
              <a:cs typeface="Albert Sans"/>
              <a:sym typeface="Albert Sans"/>
            </a:endParaRPr>
          </a:p>
          <a:p>
            <a:pPr marL="285750" lvl="0" indent="-285750" rtl="0">
              <a:spcBef>
                <a:spcPts val="0"/>
              </a:spcBef>
              <a:spcAft>
                <a:spcPts val="0"/>
              </a:spcAft>
              <a:buFont typeface="Arial" panose="020B0604020202020204" pitchFamily="34" charset="0"/>
              <a:buChar char="•"/>
            </a:pPr>
            <a:r>
              <a:rPr lang="en-GB" dirty="0">
                <a:solidFill>
                  <a:schemeClr val="dk1"/>
                </a:solidFill>
                <a:latin typeface="Albert Sans"/>
                <a:ea typeface="Albert Sans"/>
                <a:cs typeface="Albert Sans"/>
                <a:sym typeface="Albert Sans"/>
              </a:rPr>
              <a:t>After 2019 we can see there is a sudden drop of sales, this might indicate external factors such as economic downturns or increased competition.</a:t>
            </a:r>
            <a:endParaRPr dirty="0">
              <a:solidFill>
                <a:schemeClr val="dk1"/>
              </a:solidFill>
              <a:latin typeface="Albert Sans"/>
              <a:ea typeface="Albert Sans"/>
              <a:cs typeface="Albert Sans"/>
              <a:sym typeface="Albert Sans"/>
            </a:endParaRPr>
          </a:p>
        </p:txBody>
      </p:sp>
      <p:sp>
        <p:nvSpPr>
          <p:cNvPr id="4" name="Google Shape;269;p35">
            <a:extLst>
              <a:ext uri="{FF2B5EF4-FFF2-40B4-BE49-F238E27FC236}">
                <a16:creationId xmlns:a16="http://schemas.microsoft.com/office/drawing/2014/main" id="{7A7EDA83-7617-5A99-5EBA-6F785BD42B09}"/>
              </a:ext>
            </a:extLst>
          </p:cNvPr>
          <p:cNvSpPr txBox="1"/>
          <p:nvPr/>
        </p:nvSpPr>
        <p:spPr>
          <a:xfrm>
            <a:off x="720000" y="2714625"/>
            <a:ext cx="4509225" cy="22288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dirty="0">
                <a:solidFill>
                  <a:schemeClr val="dk1"/>
                </a:solidFill>
                <a:latin typeface="Albert Sans"/>
                <a:ea typeface="Albert Sans"/>
                <a:cs typeface="Albert Sans"/>
                <a:sym typeface="Albert Sans"/>
              </a:rPr>
              <a:t>SALES BY MONTH</a:t>
            </a:r>
          </a:p>
          <a:p>
            <a:pPr marL="0" lvl="0" indent="0" algn="ctr" rtl="0">
              <a:spcBef>
                <a:spcPts val="0"/>
              </a:spcBef>
              <a:spcAft>
                <a:spcPts val="0"/>
              </a:spcAft>
              <a:buNone/>
            </a:pPr>
            <a:endParaRPr lang="en-GB" sz="1600" b="1" dirty="0">
              <a:solidFill>
                <a:schemeClr val="dk1"/>
              </a:solidFill>
              <a:latin typeface="Albert Sans"/>
              <a:ea typeface="Albert Sans"/>
              <a:cs typeface="Albert Sans"/>
              <a:sym typeface="Albert Sans"/>
            </a:endParaRPr>
          </a:p>
          <a:p>
            <a:pPr marL="285750" lvl="0" indent="-285750" rtl="0">
              <a:spcBef>
                <a:spcPts val="0"/>
              </a:spcBef>
              <a:spcAft>
                <a:spcPts val="0"/>
              </a:spcAft>
              <a:buFont typeface="Arial" panose="020B0604020202020204" pitchFamily="34" charset="0"/>
              <a:buChar char="•"/>
            </a:pPr>
            <a:r>
              <a:rPr lang="en-GB" dirty="0">
                <a:solidFill>
                  <a:schemeClr val="dk1"/>
                </a:solidFill>
                <a:latin typeface="Albert Sans"/>
                <a:ea typeface="Albert Sans"/>
                <a:cs typeface="Albert Sans"/>
                <a:sym typeface="Albert Sans"/>
              </a:rPr>
              <a:t>From the sales analysis by month we can see that there higher sales at year beginning and year end, this might be due to Holiday Season or Year-End Promotions.</a:t>
            </a:r>
          </a:p>
          <a:p>
            <a:pPr lvl="0" rtl="0">
              <a:spcBef>
                <a:spcPts val="0"/>
              </a:spcBef>
              <a:spcAft>
                <a:spcPts val="0"/>
              </a:spcAft>
            </a:pPr>
            <a:endParaRPr lang="en-GB" dirty="0">
              <a:solidFill>
                <a:schemeClr val="dk1"/>
              </a:solidFill>
              <a:latin typeface="Albert Sans"/>
              <a:ea typeface="Albert Sans"/>
              <a:cs typeface="Albert Sans"/>
              <a:sym typeface="Albert Sans"/>
            </a:endParaRPr>
          </a:p>
          <a:p>
            <a:pPr marL="285750" lvl="0" indent="-285750" rtl="0">
              <a:spcBef>
                <a:spcPts val="0"/>
              </a:spcBef>
              <a:spcAft>
                <a:spcPts val="0"/>
              </a:spcAft>
              <a:buFont typeface="Arial" panose="020B0604020202020204" pitchFamily="34" charset="0"/>
              <a:buChar char="•"/>
            </a:pPr>
            <a:r>
              <a:rPr lang="en-GB" dirty="0">
                <a:solidFill>
                  <a:schemeClr val="dk1"/>
                </a:solidFill>
                <a:latin typeface="Albert Sans"/>
                <a:ea typeface="Albert Sans"/>
                <a:cs typeface="Albert Sans"/>
                <a:sym typeface="Albert Sans"/>
              </a:rPr>
              <a:t>In March and April month recorded lowest sales which can be overcome by Offers, Increase in Marketing and Introducing new products</a:t>
            </a:r>
          </a:p>
        </p:txBody>
      </p:sp>
      <p:pic>
        <p:nvPicPr>
          <p:cNvPr id="5" name="Picture 4">
            <a:extLst>
              <a:ext uri="{FF2B5EF4-FFF2-40B4-BE49-F238E27FC236}">
                <a16:creationId xmlns:a16="http://schemas.microsoft.com/office/drawing/2014/main" id="{8C667F66-BF6B-B3CA-3C04-51EEE039AB22}"/>
              </a:ext>
            </a:extLst>
          </p:cNvPr>
          <p:cNvPicPr>
            <a:picLocks noChangeAspect="1"/>
          </p:cNvPicPr>
          <p:nvPr/>
        </p:nvPicPr>
        <p:blipFill>
          <a:blip r:embed="rId3"/>
          <a:stretch>
            <a:fillRect/>
          </a:stretch>
        </p:blipFill>
        <p:spPr>
          <a:xfrm>
            <a:off x="5305739" y="342901"/>
            <a:ext cx="3749365" cy="2179509"/>
          </a:xfrm>
          <a:prstGeom prst="rect">
            <a:avLst/>
          </a:prstGeom>
        </p:spPr>
      </p:pic>
      <p:pic>
        <p:nvPicPr>
          <p:cNvPr id="8" name="Picture 7">
            <a:extLst>
              <a:ext uri="{FF2B5EF4-FFF2-40B4-BE49-F238E27FC236}">
                <a16:creationId xmlns:a16="http://schemas.microsoft.com/office/drawing/2014/main" id="{7C2E63A6-47DC-4659-2464-4768CB7CE112}"/>
              </a:ext>
            </a:extLst>
          </p:cNvPr>
          <p:cNvPicPr>
            <a:picLocks noChangeAspect="1"/>
          </p:cNvPicPr>
          <p:nvPr/>
        </p:nvPicPr>
        <p:blipFill>
          <a:blip r:embed="rId4"/>
          <a:stretch>
            <a:fillRect/>
          </a:stretch>
        </p:blipFill>
        <p:spPr>
          <a:xfrm>
            <a:off x="5305739" y="2714625"/>
            <a:ext cx="3749364" cy="2141406"/>
          </a:xfrm>
          <a:prstGeom prst="rect">
            <a:avLst/>
          </a:prstGeom>
        </p:spPr>
      </p:pic>
    </p:spTree>
    <p:extLst>
      <p:ext uri="{BB962C8B-B14F-4D97-AF65-F5344CB8AC3E}">
        <p14:creationId xmlns:p14="http://schemas.microsoft.com/office/powerpoint/2010/main" val="3444699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9" name="Google Shape;269;p35"/>
          <p:cNvSpPr txBox="1"/>
          <p:nvPr/>
        </p:nvSpPr>
        <p:spPr>
          <a:xfrm>
            <a:off x="720001" y="342901"/>
            <a:ext cx="4445558" cy="46005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dirty="0">
                <a:solidFill>
                  <a:schemeClr val="dk1"/>
                </a:solidFill>
                <a:latin typeface="Albert Sans"/>
                <a:ea typeface="Albert Sans"/>
                <a:cs typeface="Albert Sans"/>
                <a:sym typeface="Albert Sans"/>
              </a:rPr>
              <a:t>TOP SALED &amp; REVENUE PRODUCTS</a:t>
            </a:r>
          </a:p>
          <a:p>
            <a:pPr marL="0" lvl="0" indent="0" algn="ctr" rtl="0">
              <a:spcBef>
                <a:spcPts val="0"/>
              </a:spcBef>
              <a:spcAft>
                <a:spcPts val="0"/>
              </a:spcAft>
              <a:buNone/>
            </a:pPr>
            <a:endParaRPr lang="en-GB" sz="1600" b="1" dirty="0">
              <a:solidFill>
                <a:schemeClr val="dk1"/>
              </a:solidFill>
              <a:latin typeface="Albert Sans"/>
              <a:ea typeface="Albert Sans"/>
              <a:cs typeface="Albert Sans"/>
              <a:sym typeface="Albert Sans"/>
            </a:endParaRPr>
          </a:p>
          <a:p>
            <a:pPr marL="285750" lvl="0" indent="-285750" rtl="0">
              <a:spcBef>
                <a:spcPts val="0"/>
              </a:spcBef>
              <a:spcAft>
                <a:spcPts val="0"/>
              </a:spcAft>
              <a:buFont typeface="Arial" panose="020B0604020202020204" pitchFamily="34" charset="0"/>
              <a:buChar char="•"/>
            </a:pPr>
            <a:r>
              <a:rPr lang="en-GB" dirty="0">
                <a:solidFill>
                  <a:schemeClr val="dk1"/>
                </a:solidFill>
                <a:latin typeface="Albert Sans"/>
                <a:ea typeface="Albert Sans"/>
                <a:cs typeface="Albert Sans"/>
                <a:sym typeface="Albert Sans"/>
              </a:rPr>
              <a:t>From the top sales &amp; revenue products analysis we can see that computers are the top most sales and revenue generating </a:t>
            </a:r>
            <a:r>
              <a:rPr lang="en-GB">
                <a:solidFill>
                  <a:schemeClr val="dk1"/>
                </a:solidFill>
                <a:latin typeface="Albert Sans"/>
                <a:ea typeface="Albert Sans"/>
                <a:cs typeface="Albert Sans"/>
                <a:sym typeface="Albert Sans"/>
              </a:rPr>
              <a:t>product.</a:t>
            </a:r>
            <a:endParaRPr lang="en-GB" dirty="0">
              <a:solidFill>
                <a:schemeClr val="dk1"/>
              </a:solidFill>
              <a:latin typeface="Albert Sans"/>
              <a:ea typeface="Albert Sans"/>
              <a:cs typeface="Albert Sans"/>
              <a:sym typeface="Albert Sans"/>
            </a:endParaRPr>
          </a:p>
        </p:txBody>
      </p:sp>
      <p:pic>
        <p:nvPicPr>
          <p:cNvPr id="3" name="Picture 2">
            <a:extLst>
              <a:ext uri="{FF2B5EF4-FFF2-40B4-BE49-F238E27FC236}">
                <a16:creationId xmlns:a16="http://schemas.microsoft.com/office/drawing/2014/main" id="{C26AF518-CA28-6513-933D-F57FD87993D0}"/>
              </a:ext>
            </a:extLst>
          </p:cNvPr>
          <p:cNvPicPr>
            <a:picLocks noChangeAspect="1"/>
          </p:cNvPicPr>
          <p:nvPr/>
        </p:nvPicPr>
        <p:blipFill>
          <a:blip r:embed="rId3"/>
          <a:stretch>
            <a:fillRect/>
          </a:stretch>
        </p:blipFill>
        <p:spPr>
          <a:xfrm>
            <a:off x="5229225" y="342901"/>
            <a:ext cx="3754354" cy="2187130"/>
          </a:xfrm>
          <a:prstGeom prst="rect">
            <a:avLst/>
          </a:prstGeom>
        </p:spPr>
      </p:pic>
      <p:pic>
        <p:nvPicPr>
          <p:cNvPr id="7" name="Picture 6">
            <a:extLst>
              <a:ext uri="{FF2B5EF4-FFF2-40B4-BE49-F238E27FC236}">
                <a16:creationId xmlns:a16="http://schemas.microsoft.com/office/drawing/2014/main" id="{E117B20D-7BED-E522-E2B5-ABCC90CAED1E}"/>
              </a:ext>
            </a:extLst>
          </p:cNvPr>
          <p:cNvPicPr>
            <a:picLocks noChangeAspect="1"/>
          </p:cNvPicPr>
          <p:nvPr/>
        </p:nvPicPr>
        <p:blipFill>
          <a:blip r:embed="rId4"/>
          <a:stretch>
            <a:fillRect/>
          </a:stretch>
        </p:blipFill>
        <p:spPr>
          <a:xfrm>
            <a:off x="5229225" y="2714625"/>
            <a:ext cx="3754354" cy="2228850"/>
          </a:xfrm>
          <a:prstGeom prst="rect">
            <a:avLst/>
          </a:prstGeom>
        </p:spPr>
      </p:pic>
    </p:spTree>
    <p:extLst>
      <p:ext uri="{BB962C8B-B14F-4D97-AF65-F5344CB8AC3E}">
        <p14:creationId xmlns:p14="http://schemas.microsoft.com/office/powerpoint/2010/main" val="3228772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77" name="Google Shape;277;p36"/>
          <p:cNvSpPr txBox="1">
            <a:spLocks noGrp="1"/>
          </p:cNvSpPr>
          <p:nvPr>
            <p:ph type="subTitle" idx="3"/>
          </p:nvPr>
        </p:nvSpPr>
        <p:spPr>
          <a:xfrm>
            <a:off x="5757737" y="2793753"/>
            <a:ext cx="250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sz="1600">
              <a:solidFill>
                <a:srgbClr val="666666"/>
              </a:solidFill>
            </a:endParaRPr>
          </a:p>
        </p:txBody>
      </p:sp>
      <p:sp>
        <p:nvSpPr>
          <p:cNvPr id="278" name="Google Shape;278;p36"/>
          <p:cNvSpPr txBox="1">
            <a:spLocks noGrp="1"/>
          </p:cNvSpPr>
          <p:nvPr>
            <p:ph type="subTitle" idx="1"/>
          </p:nvPr>
        </p:nvSpPr>
        <p:spPr>
          <a:xfrm>
            <a:off x="1777663" y="1761675"/>
            <a:ext cx="250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79" name="Google Shape;279;p36"/>
          <p:cNvSpPr txBox="1">
            <a:spLocks noGrp="1"/>
          </p:cNvSpPr>
          <p:nvPr>
            <p:ph type="subTitle" idx="2"/>
          </p:nvPr>
        </p:nvSpPr>
        <p:spPr>
          <a:xfrm>
            <a:off x="5757738" y="1761675"/>
            <a:ext cx="250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80" name="Google Shape;280;p36"/>
          <p:cNvSpPr txBox="1">
            <a:spLocks noGrp="1"/>
          </p:cNvSpPr>
          <p:nvPr>
            <p:ph type="subTitle" idx="4"/>
          </p:nvPr>
        </p:nvSpPr>
        <p:spPr>
          <a:xfrm>
            <a:off x="1777663" y="2793759"/>
            <a:ext cx="250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81" name="Google Shape;281;p36"/>
          <p:cNvSpPr txBox="1">
            <a:spLocks noGrp="1"/>
          </p:cNvSpPr>
          <p:nvPr>
            <p:ph type="title" idx="5"/>
          </p:nvPr>
        </p:nvSpPr>
        <p:spPr>
          <a:xfrm>
            <a:off x="876463" y="1480275"/>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82" name="Google Shape;282;p36"/>
          <p:cNvSpPr txBox="1">
            <a:spLocks noGrp="1"/>
          </p:cNvSpPr>
          <p:nvPr>
            <p:ph type="title" idx="6"/>
          </p:nvPr>
        </p:nvSpPr>
        <p:spPr>
          <a:xfrm>
            <a:off x="4856538" y="2512350"/>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83" name="Google Shape;283;p36"/>
          <p:cNvSpPr txBox="1">
            <a:spLocks noGrp="1"/>
          </p:cNvSpPr>
          <p:nvPr>
            <p:ph type="title" idx="7"/>
          </p:nvPr>
        </p:nvSpPr>
        <p:spPr>
          <a:xfrm>
            <a:off x="4856538" y="1480275"/>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84" name="Google Shape;284;p36"/>
          <p:cNvSpPr txBox="1">
            <a:spLocks noGrp="1"/>
          </p:cNvSpPr>
          <p:nvPr>
            <p:ph type="title" idx="8"/>
          </p:nvPr>
        </p:nvSpPr>
        <p:spPr>
          <a:xfrm>
            <a:off x="876463" y="2512350"/>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85" name="Google Shape;285;p36"/>
          <p:cNvSpPr txBox="1">
            <a:spLocks noGrp="1"/>
          </p:cNvSpPr>
          <p:nvPr>
            <p:ph type="subTitle" idx="9"/>
          </p:nvPr>
        </p:nvSpPr>
        <p:spPr>
          <a:xfrm>
            <a:off x="5757737" y="3825828"/>
            <a:ext cx="250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86" name="Google Shape;286;p36"/>
          <p:cNvSpPr txBox="1">
            <a:spLocks noGrp="1"/>
          </p:cNvSpPr>
          <p:nvPr>
            <p:ph type="subTitle" idx="13"/>
          </p:nvPr>
        </p:nvSpPr>
        <p:spPr>
          <a:xfrm>
            <a:off x="1777663" y="3825825"/>
            <a:ext cx="250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87" name="Google Shape;287;p36"/>
          <p:cNvSpPr txBox="1">
            <a:spLocks noGrp="1"/>
          </p:cNvSpPr>
          <p:nvPr>
            <p:ph type="title" idx="14"/>
          </p:nvPr>
        </p:nvSpPr>
        <p:spPr>
          <a:xfrm>
            <a:off x="4856538" y="3544425"/>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88" name="Google Shape;288;p36"/>
          <p:cNvSpPr txBox="1">
            <a:spLocks noGrp="1"/>
          </p:cNvSpPr>
          <p:nvPr>
            <p:ph type="title" idx="15"/>
          </p:nvPr>
        </p:nvSpPr>
        <p:spPr>
          <a:xfrm>
            <a:off x="876463" y="3544425"/>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89" name="Google Shape;289;p36"/>
          <p:cNvSpPr txBox="1">
            <a:spLocks noGrp="1"/>
          </p:cNvSpPr>
          <p:nvPr>
            <p:ph type="subTitle" idx="16"/>
          </p:nvPr>
        </p:nvSpPr>
        <p:spPr>
          <a:xfrm>
            <a:off x="1777662" y="1480275"/>
            <a:ext cx="25098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Statement</a:t>
            </a:r>
            <a:endParaRPr/>
          </a:p>
        </p:txBody>
      </p:sp>
      <p:sp>
        <p:nvSpPr>
          <p:cNvPr id="290" name="Google Shape;290;p36"/>
          <p:cNvSpPr txBox="1">
            <a:spLocks noGrp="1"/>
          </p:cNvSpPr>
          <p:nvPr>
            <p:ph type="subTitle" idx="17"/>
          </p:nvPr>
        </p:nvSpPr>
        <p:spPr>
          <a:xfrm>
            <a:off x="5757738" y="1480275"/>
            <a:ext cx="25098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Methodology</a:t>
            </a:r>
            <a:endParaRPr/>
          </a:p>
        </p:txBody>
      </p:sp>
      <p:sp>
        <p:nvSpPr>
          <p:cNvPr id="291" name="Google Shape;291;p36"/>
          <p:cNvSpPr txBox="1">
            <a:spLocks noGrp="1"/>
          </p:cNvSpPr>
          <p:nvPr>
            <p:ph type="subTitle" idx="18"/>
          </p:nvPr>
        </p:nvSpPr>
        <p:spPr>
          <a:xfrm>
            <a:off x="5757737" y="2512350"/>
            <a:ext cx="25098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Analysis</a:t>
            </a:r>
            <a:endParaRPr/>
          </a:p>
        </p:txBody>
      </p:sp>
      <p:sp>
        <p:nvSpPr>
          <p:cNvPr id="292" name="Google Shape;292;p36"/>
          <p:cNvSpPr txBox="1">
            <a:spLocks noGrp="1"/>
          </p:cNvSpPr>
          <p:nvPr>
            <p:ph type="subTitle" idx="19"/>
          </p:nvPr>
        </p:nvSpPr>
        <p:spPr>
          <a:xfrm>
            <a:off x="1777662" y="2512338"/>
            <a:ext cx="25098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Hypothesis</a:t>
            </a:r>
            <a:endParaRPr/>
          </a:p>
        </p:txBody>
      </p:sp>
      <p:sp>
        <p:nvSpPr>
          <p:cNvPr id="293" name="Google Shape;293;p36"/>
          <p:cNvSpPr txBox="1">
            <a:spLocks noGrp="1"/>
          </p:cNvSpPr>
          <p:nvPr>
            <p:ph type="subTitle" idx="20"/>
          </p:nvPr>
        </p:nvSpPr>
        <p:spPr>
          <a:xfrm>
            <a:off x="5757737" y="3544425"/>
            <a:ext cx="25098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a:t>
            </a:r>
            <a:endParaRPr/>
          </a:p>
        </p:txBody>
      </p:sp>
      <p:sp>
        <p:nvSpPr>
          <p:cNvPr id="294" name="Google Shape;294;p36"/>
          <p:cNvSpPr txBox="1">
            <a:spLocks noGrp="1"/>
          </p:cNvSpPr>
          <p:nvPr>
            <p:ph type="subTitle" idx="21"/>
          </p:nvPr>
        </p:nvSpPr>
        <p:spPr>
          <a:xfrm>
            <a:off x="1777662" y="3544425"/>
            <a:ext cx="25098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7"/>
          <p:cNvSpPr txBox="1">
            <a:spLocks noGrp="1"/>
          </p:cNvSpPr>
          <p:nvPr>
            <p:ph type="title"/>
          </p:nvPr>
        </p:nvSpPr>
        <p:spPr>
          <a:xfrm>
            <a:off x="713225" y="2271750"/>
            <a:ext cx="33183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Statement</a:t>
            </a:r>
            <a:endParaRPr/>
          </a:p>
        </p:txBody>
      </p:sp>
      <p:sp>
        <p:nvSpPr>
          <p:cNvPr id="300" name="Google Shape;300;p37"/>
          <p:cNvSpPr txBox="1">
            <a:spLocks noGrp="1"/>
          </p:cNvSpPr>
          <p:nvPr>
            <p:ph type="subTitle" idx="1"/>
          </p:nvPr>
        </p:nvSpPr>
        <p:spPr>
          <a:xfrm>
            <a:off x="713225" y="3356325"/>
            <a:ext cx="33183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01" name="Google Shape;301;p37"/>
          <p:cNvSpPr txBox="1">
            <a:spLocks noGrp="1"/>
          </p:cNvSpPr>
          <p:nvPr>
            <p:ph type="title" idx="2"/>
          </p:nvPr>
        </p:nvSpPr>
        <p:spPr>
          <a:xfrm>
            <a:off x="713225" y="1267988"/>
            <a:ext cx="1324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302" name="Google Shape;302;p37"/>
          <p:cNvGrpSpPr/>
          <p:nvPr/>
        </p:nvGrpSpPr>
        <p:grpSpPr>
          <a:xfrm>
            <a:off x="6234375" y="1268000"/>
            <a:ext cx="2678900" cy="6297300"/>
            <a:chOff x="6234375" y="1268000"/>
            <a:chExt cx="2678900" cy="6297300"/>
          </a:xfrm>
        </p:grpSpPr>
        <p:sp>
          <p:nvSpPr>
            <p:cNvPr id="303" name="Google Shape;303;p37"/>
            <p:cNvSpPr/>
            <p:nvPr/>
          </p:nvSpPr>
          <p:spPr>
            <a:xfrm>
              <a:off x="7286675"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4" name="Google Shape;304;p37"/>
            <p:cNvSpPr/>
            <p:nvPr/>
          </p:nvSpPr>
          <p:spPr>
            <a:xfrm>
              <a:off x="6234375" y="2822294"/>
              <a:ext cx="1483500" cy="43650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5" name="Google Shape;305;p37"/>
            <p:cNvSpPr/>
            <p:nvPr/>
          </p:nvSpPr>
          <p:spPr>
            <a:xfrm>
              <a:off x="6766725" y="2109800"/>
              <a:ext cx="418800" cy="418800"/>
            </a:xfrm>
            <a:prstGeom prst="ellipse">
              <a:avLst/>
            </a:prstGeom>
            <a:solidFill>
              <a:srgbClr val="F2557A">
                <a:alpha val="76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
</file>

<file path=ppt/theme/theme1.xml><?xml version="1.0" encoding="utf-8"?>
<a:theme xmlns:a="http://schemas.openxmlformats.org/drawingml/2006/main" name="Cellular Respiration and its Impact on Health Research Thesis Defense by Slidesgo">
  <a:themeElements>
    <a:clrScheme name="Simple Light">
      <a:dk1>
        <a:srgbClr val="0B3550"/>
      </a:dk1>
      <a:lt1>
        <a:srgbClr val="F6F6F6"/>
      </a:lt1>
      <a:dk2>
        <a:srgbClr val="0584A4"/>
      </a:dk2>
      <a:lt2>
        <a:srgbClr val="74CEC4"/>
      </a:lt2>
      <a:accent1>
        <a:srgbClr val="F2557A"/>
      </a:accent1>
      <a:accent2>
        <a:srgbClr val="FFFFFF"/>
      </a:accent2>
      <a:accent3>
        <a:srgbClr val="FFFFFF"/>
      </a:accent3>
      <a:accent4>
        <a:srgbClr val="FFFFFF"/>
      </a:accent4>
      <a:accent5>
        <a:srgbClr val="FFFFFF"/>
      </a:accent5>
      <a:accent6>
        <a:srgbClr val="FFFFFF"/>
      </a:accent6>
      <a:hlink>
        <a:srgbClr val="012C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2568</Words>
  <Application>Microsoft Office PowerPoint</Application>
  <PresentationFormat>On-screen Show (16:9)</PresentationFormat>
  <Paragraphs>352</Paragraphs>
  <Slides>52</Slides>
  <Notes>52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52</vt:i4>
      </vt:variant>
    </vt:vector>
  </HeadingPairs>
  <TitlesOfParts>
    <vt:vector size="66" baseType="lpstr">
      <vt:lpstr>Proxima Nova</vt:lpstr>
      <vt:lpstr>Albert Sans Medium</vt:lpstr>
      <vt:lpstr>Proxima Nova Semibold</vt:lpstr>
      <vt:lpstr>Arial</vt:lpstr>
      <vt:lpstr>Nunito Light</vt:lpstr>
      <vt:lpstr>Poppins</vt:lpstr>
      <vt:lpstr>DM Sans</vt:lpstr>
      <vt:lpstr>Roboto Medium</vt:lpstr>
      <vt:lpstr>Albert Sans Light</vt:lpstr>
      <vt:lpstr>Calibri</vt:lpstr>
      <vt:lpstr>Albert Sans</vt:lpstr>
      <vt:lpstr>Amatic SC</vt:lpstr>
      <vt:lpstr>Cellular Respiration and its Impact on Health Research Thesis Defense by Slidesgo</vt:lpstr>
      <vt:lpstr>Slidesgo Final Pages</vt:lpstr>
      <vt:lpstr>By  K.Suresh Kumar MTD35 sureshkumarbecbe@gmail.com</vt:lpstr>
      <vt:lpstr>Customer Analysis</vt:lpstr>
      <vt:lpstr>PowerPoint Presentation</vt:lpstr>
      <vt:lpstr>PowerPoint Presentation</vt:lpstr>
      <vt:lpstr>Sales Analysis</vt:lpstr>
      <vt:lpstr>PowerPoint Presentation</vt:lpstr>
      <vt:lpstr>PowerPoint Presentation</vt:lpstr>
      <vt:lpstr>Table of contents</vt:lpstr>
      <vt:lpstr>Statement</vt:lpstr>
      <vt:lpstr>Purpose statement</vt:lpstr>
      <vt:lpstr>98,300,000</vt:lpstr>
      <vt:lpstr>9h 55m 23s</vt:lpstr>
      <vt:lpstr>A picture always reinforces  the concept</vt:lpstr>
      <vt:lpstr>A picture is worth a thousand words</vt:lpstr>
      <vt:lpstr>Awesome words</vt:lpstr>
      <vt:lpstr>Current situation &amp; problems statement</vt:lpstr>
      <vt:lpstr>Hypotheses</vt:lpstr>
      <vt:lpstr>Study objectives</vt:lpstr>
      <vt:lpstr>Reviewing concepts is a good idea</vt:lpstr>
      <vt:lpstr>Literature review</vt:lpstr>
      <vt:lpstr>Theoretical framework</vt:lpstr>
      <vt:lpstr>Schedule</vt:lpstr>
      <vt:lpstr>Methodology</vt:lpstr>
      <vt:lpstr>Analysis &amp; development</vt:lpstr>
      <vt:lpstr>Analysis &amp; development</vt:lpstr>
      <vt:lpstr>Analysis of the results</vt:lpstr>
      <vt:lpstr>This is a map</vt:lpstr>
      <vt:lpstr>Discussion</vt:lpstr>
      <vt:lpstr>Conclusions</vt:lpstr>
      <vt:lpstr>Bibliographical references</vt:lpstr>
      <vt:lpstr>Mockups</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Suresh Kumar K</cp:lastModifiedBy>
  <cp:revision>3</cp:revision>
  <dcterms:modified xsi:type="dcterms:W3CDTF">2024-08-20T14:58:17Z</dcterms:modified>
</cp:coreProperties>
</file>